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229" r:id="rId4"/>
    <p:sldMasterId id="2147484586" r:id="rId5"/>
    <p:sldMasterId id="2147484611" r:id="rId6"/>
    <p:sldMasterId id="2147484633" r:id="rId7"/>
  </p:sldMasterIdLst>
  <p:notesMasterIdLst>
    <p:notesMasterId r:id="rId32"/>
  </p:notesMasterIdLst>
  <p:handoutMasterIdLst>
    <p:handoutMasterId r:id="rId33"/>
  </p:handoutMasterIdLst>
  <p:sldIdLst>
    <p:sldId id="1608" r:id="rId8"/>
    <p:sldId id="1379" r:id="rId9"/>
    <p:sldId id="1571" r:id="rId10"/>
    <p:sldId id="1585" r:id="rId11"/>
    <p:sldId id="1596" r:id="rId12"/>
    <p:sldId id="1593" r:id="rId13"/>
    <p:sldId id="1579" r:id="rId14"/>
    <p:sldId id="1595" r:id="rId15"/>
    <p:sldId id="1607" r:id="rId16"/>
    <p:sldId id="1597" r:id="rId17"/>
    <p:sldId id="1580" r:id="rId18"/>
    <p:sldId id="1584" r:id="rId19"/>
    <p:sldId id="1592" r:id="rId20"/>
    <p:sldId id="1602" r:id="rId21"/>
    <p:sldId id="1600" r:id="rId22"/>
    <p:sldId id="1603" r:id="rId23"/>
    <p:sldId id="1599" r:id="rId24"/>
    <p:sldId id="1606" r:id="rId25"/>
    <p:sldId id="1604" r:id="rId26"/>
    <p:sldId id="1605" r:id="rId27"/>
    <p:sldId id="1565" r:id="rId28"/>
    <p:sldId id="1566" r:id="rId29"/>
    <p:sldId id="1601" r:id="rId30"/>
    <p:sldId id="1609" r:id="rId31"/>
  </p:sldIdLst>
  <p:sldSz cx="14630400" cy="8229600"/>
  <p:notesSz cx="6858000" cy="9144000"/>
  <p:embeddedFontLst>
    <p:embeddedFont>
      <p:font typeface="Amazon Ember" panose="020B0603020204020204" pitchFamily="34" charset="0"/>
      <p:regular r:id="rId34"/>
      <p:bold r:id="rId35"/>
      <p:italic r:id="rId36"/>
      <p:boldItalic r:id="rId37"/>
    </p:embeddedFont>
    <p:embeddedFont>
      <p:font typeface="Amazon Ember Cd RC" panose="020B0606020204020204" pitchFamily="34" charset="0"/>
      <p:regular r:id="rId38"/>
      <p:bold r:id="rId39"/>
      <p:italic r:id="rId40"/>
      <p:boldItalic r:id="rId41"/>
    </p:embeddedFont>
    <p:embeddedFont>
      <p:font typeface="Amazon Ember Heavy" panose="020B0603020204020204" pitchFamily="34" charset="0"/>
      <p:bold r:id="rId42"/>
      <p:italic r:id="rId43"/>
      <p:boldItalic r:id="rId44"/>
    </p:embeddedFont>
    <p:embeddedFont>
      <p:font typeface="Amazon Ember Light" panose="020B0403020204020204" pitchFamily="34" charset="0"/>
      <p:regular r:id="rId45"/>
      <p:italic r:id="rId46"/>
    </p:embeddedFont>
    <p:embeddedFont>
      <p:font typeface="Amazon Ember Mono" panose="020B0603020204020204" pitchFamily="34" charset="0"/>
      <p:regular r:id="rId47"/>
      <p:bold r:id="rId48"/>
      <p:italic r:id="rId49"/>
      <p:boldItalic r:id="rId50"/>
    </p:embeddedFont>
    <p:embeddedFont>
      <p:font typeface="Amazon Ember Regular" panose="020B0603020204020204" pitchFamily="3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Cambria Math" panose="02040503050406030204" pitchFamily="18" charset="0"/>
      <p:regular r:id="rId59"/>
    </p:embeddedFont>
    <p:embeddedFont>
      <p:font typeface="Lucida Console" panose="020B0609040504020204" pitchFamily="49" charset="0"/>
      <p:regular r:id="rId60"/>
    </p:embeddedFont>
  </p:embeddedFontLst>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AWS RE:INVENT Template Dark" id="{D5BB76F4-83CF-43C2-B768-FA13CADF33A0}">
          <p14:sldIdLst>
            <p14:sldId id="1608"/>
            <p14:sldId id="1379"/>
            <p14:sldId id="1571"/>
            <p14:sldId id="1585"/>
            <p14:sldId id="1596"/>
            <p14:sldId id="1593"/>
            <p14:sldId id="1579"/>
            <p14:sldId id="1595"/>
            <p14:sldId id="1607"/>
            <p14:sldId id="1597"/>
            <p14:sldId id="1580"/>
            <p14:sldId id="1584"/>
            <p14:sldId id="1592"/>
            <p14:sldId id="1602"/>
            <p14:sldId id="1600"/>
            <p14:sldId id="1603"/>
            <p14:sldId id="1599"/>
            <p14:sldId id="1606"/>
            <p14:sldId id="1604"/>
            <p14:sldId id="1605"/>
            <p14:sldId id="1565"/>
            <p14:sldId id="1566"/>
            <p14:sldId id="1601"/>
            <p14:sldId id="1609"/>
          </p14:sldIdLst>
        </p14:section>
        <p14:section name="potential extra" id="{82D31E98-CF34-BE41-82BB-D0384BF58190}">
          <p14:sldIdLst/>
        </p14:section>
        <p14:section name="Resources" id="{65AC3BE7-6478-4C7D-B77A-7E72FF3AB1CF}">
          <p14:sldIdLst/>
        </p14:section>
      </p14:sectionLst>
    </p:ext>
    <p:ext uri="{EFAFB233-063F-42B5-8137-9DF3F51BA10A}">
      <p15:sldGuideLst xmlns:p15="http://schemas.microsoft.com/office/powerpoint/2012/main">
        <p15:guide id="1" orient="horz" pos="2616" userDrawn="1">
          <p15:clr>
            <a:srgbClr val="A4A3A4"/>
          </p15:clr>
        </p15:guide>
        <p15:guide id="2" pos="460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lyssa Jones" initials="AJ [2]" lastIdx="17" clrIdx="7">
    <p:extLst>
      <p:ext uri="{19B8F6BF-5375-455C-9EA6-DF929625EA0E}">
        <p15:presenceInfo xmlns:p15="http://schemas.microsoft.com/office/powerpoint/2012/main" userId="S-1-5-21-383413107-1061881802-891584314-12453" providerId="AD"/>
      </p:ext>
    </p:extLst>
  </p:cmAuthor>
  <p:cmAuthor id="1" name="Mary Feil-Jacobs" initials="MFJ" lastIdx="43" clrIdx="1"/>
  <p:cmAuthor id="2" name="Monica Lueder" initials="ML" lastIdx="22" clrIdx="2"/>
  <p:cmAuthor id="3" name="Mary Feil-Jacobs" initials="MF" lastIdx="22" clrIdx="3"/>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Mitchell Derrey" initials="MD [2]" lastIdx="8"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D"/>
    <a:srgbClr val="004673"/>
    <a:srgbClr val="FFD579"/>
    <a:srgbClr val="ACB1F6"/>
    <a:srgbClr val="474EFF"/>
    <a:srgbClr val="FA93DD"/>
    <a:srgbClr val="527FFF"/>
    <a:srgbClr val="FFFFFF"/>
    <a:srgbClr val="002B47"/>
    <a:srgbClr val="C57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9414" autoAdjust="0"/>
  </p:normalViewPr>
  <p:slideViewPr>
    <p:cSldViewPr snapToGrid="0">
      <p:cViewPr varScale="1">
        <p:scale>
          <a:sx n="91" d="100"/>
          <a:sy n="91" d="100"/>
        </p:scale>
        <p:origin x="216" y="344"/>
      </p:cViewPr>
      <p:guideLst>
        <p:guide orient="horz" pos="2616"/>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7" d="100"/>
          <a:sy n="77" d="100"/>
        </p:scale>
        <p:origin x="398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20" Type="http://schemas.openxmlformats.org/officeDocument/2006/relationships/slide" Target="slides/slide13.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1943C0-3328-46BC-B6E8-08BA16C1B832}" type="datetime8">
              <a:rPr lang="en-US" smtClean="0">
                <a:latin typeface="Amazon Ember" panose="020B0603020204020204" pitchFamily="34" charset="0"/>
                <a:ea typeface="Amazon Ember" panose="020B0603020204020204" pitchFamily="34" charset="0"/>
                <a:cs typeface="Amazon Ember" panose="020B0603020204020204" pitchFamily="34" charset="0"/>
              </a:rPr>
              <a:t>6/30/20 7:50 AM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E4738081-ED31-43D5-BFC3-EF4925DA9A61}" type="datetime8">
              <a:rPr lang="en-US" smtClean="0"/>
              <a:t>6/30/20 7:50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6/30/20 7:50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1867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40967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489139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371192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037400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752638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6/30/20 7:50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464899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6/30/20 7:50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9722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6/30/20 7:50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77938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double check direction comment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6834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6/30/20 7:50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65355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1617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6/30/20 7:50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24071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6/30/20 7:50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267797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6/30/20 7:50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9285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6/30/20 7:50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31591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14630401"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703" y="3307322"/>
            <a:ext cx="5855007" cy="1463752"/>
          </a:xfrm>
          <a:prstGeom prst="rect">
            <a:avLst/>
          </a:prstGeom>
        </p:spPr>
      </p:pic>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323088" y="347413"/>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38976025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524218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674353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2605154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913752"/>
            <a:ext cx="10458448"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323850" y="5367640"/>
            <a:ext cx="10458448"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14630400" cy="82296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2" y="5640645"/>
            <a:ext cx="6201728" cy="562035"/>
          </a:xfrm>
        </p:spPr>
        <p:txBody>
          <a:bodyPr lIns="182880" tIns="146304" rIns="182880" bIns="146304"/>
          <a:lstStyle>
            <a:lvl1pPr marL="228600" indent="0" algn="r">
              <a:buNone/>
              <a:defRPr sz="280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4123372" y="6202680"/>
            <a:ext cx="6201728" cy="683264"/>
          </a:xfrm>
        </p:spPr>
        <p:txBody>
          <a:bodyPr lIns="182880" tIns="146304" rIns="182880" bIns="146304"/>
          <a:lstStyle>
            <a:lvl1pPr marL="228600" indent="0" algn="r">
              <a:buNone/>
              <a:defRPr sz="2800" b="0">
                <a:solidFill>
                  <a:schemeClr val="tx1"/>
                </a:solidFill>
                <a:latin typeface="+mj-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0" y="4235192"/>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323850" y="4783841"/>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0390" y="1612886"/>
            <a:ext cx="6464300" cy="767716"/>
          </a:xfrm>
        </p:spPr>
        <p:txBody>
          <a:bodyPr anchor="b">
            <a:noAutofit/>
          </a:bodyPr>
          <a:lstStyle>
            <a:lvl1pPr marL="0" indent="0">
              <a:buNone/>
              <a:defRPr sz="3200" b="1"/>
            </a:lvl1pPr>
            <a:lvl2pPr marL="731502" indent="0">
              <a:buNone/>
              <a:defRPr sz="3200" b="1"/>
            </a:lvl2pPr>
            <a:lvl3pPr marL="1463004" indent="0">
              <a:buNone/>
              <a:defRPr sz="2880" b="1"/>
            </a:lvl3pPr>
            <a:lvl4pPr marL="2194505" indent="0">
              <a:buNone/>
              <a:defRPr sz="2560" b="1"/>
            </a:lvl4pPr>
            <a:lvl5pPr marL="2926007" indent="0">
              <a:buNone/>
              <a:defRPr sz="2560" b="1"/>
            </a:lvl5pPr>
            <a:lvl6pPr marL="3657509" indent="0">
              <a:buNone/>
              <a:defRPr sz="2560" b="1"/>
            </a:lvl6pPr>
            <a:lvl7pPr marL="4389011" indent="0">
              <a:buNone/>
              <a:defRPr sz="2560" b="1"/>
            </a:lvl7pPr>
            <a:lvl8pPr marL="5120512" indent="0">
              <a:buNone/>
              <a:defRPr sz="2560" b="1"/>
            </a:lvl8pPr>
            <a:lvl9pPr marL="5852014" indent="0">
              <a:buNone/>
              <a:defRPr sz="2560" b="1"/>
            </a:lvl9pPr>
          </a:lstStyle>
          <a:p>
            <a:pPr lvl="0"/>
            <a:r>
              <a:rPr lang="en-US"/>
              <a:t>Click to edit Master text styles</a:t>
            </a:r>
          </a:p>
        </p:txBody>
      </p:sp>
      <p:sp>
        <p:nvSpPr>
          <p:cNvPr id="4" name="Content Placeholder 3"/>
          <p:cNvSpPr>
            <a:spLocks noGrp="1"/>
          </p:cNvSpPr>
          <p:nvPr>
            <p:ph sz="half" idx="2"/>
          </p:nvPr>
        </p:nvSpPr>
        <p:spPr>
          <a:xfrm>
            <a:off x="540390" y="2380598"/>
            <a:ext cx="6464300" cy="2642005"/>
          </a:xfrm>
        </p:spPr>
        <p:txBody>
          <a:bodyPr/>
          <a:lstStyle>
            <a:lvl1pPr>
              <a:defRPr sz="3200"/>
            </a:lvl1pPr>
            <a:lvl2pPr>
              <a:defRPr sz="2880"/>
            </a:lvl2pPr>
            <a:lvl3pPr>
              <a:defRPr sz="2880"/>
            </a:lvl3pPr>
            <a:lvl4pPr>
              <a:defRPr sz="2880"/>
            </a:lvl4pPr>
            <a:lvl5pPr>
              <a:defRPr sz="288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538863" y="183899"/>
            <a:ext cx="13128486" cy="873186"/>
          </a:xfrm>
        </p:spPr>
        <p:txBody>
          <a:bodyPr>
            <a:normAutofit/>
          </a:bodyPr>
          <a:lstStyle>
            <a:lvl1pPr>
              <a:defRPr sz="448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7240912" y="1612886"/>
            <a:ext cx="6466840" cy="767716"/>
          </a:xfrm>
        </p:spPr>
        <p:txBody>
          <a:bodyPr anchor="b">
            <a:normAutofit/>
          </a:bodyPr>
          <a:lstStyle>
            <a:lvl1pPr marL="0" indent="0">
              <a:buNone/>
              <a:defRPr sz="3200" b="1"/>
            </a:lvl1pPr>
            <a:lvl2pPr marL="731502" indent="0">
              <a:buNone/>
              <a:defRPr sz="3200" b="1"/>
            </a:lvl2pPr>
            <a:lvl3pPr marL="1463004" indent="0">
              <a:buNone/>
              <a:defRPr sz="2880" b="1"/>
            </a:lvl3pPr>
            <a:lvl4pPr marL="2194505" indent="0">
              <a:buNone/>
              <a:defRPr sz="2560" b="1"/>
            </a:lvl4pPr>
            <a:lvl5pPr marL="2926007" indent="0">
              <a:buNone/>
              <a:defRPr sz="2560" b="1"/>
            </a:lvl5pPr>
            <a:lvl6pPr marL="3657509" indent="0">
              <a:buNone/>
              <a:defRPr sz="2560" b="1"/>
            </a:lvl6pPr>
            <a:lvl7pPr marL="4389011" indent="0">
              <a:buNone/>
              <a:defRPr sz="2560" b="1"/>
            </a:lvl7pPr>
            <a:lvl8pPr marL="5120512" indent="0">
              <a:buNone/>
              <a:defRPr sz="2560" b="1"/>
            </a:lvl8pPr>
            <a:lvl9pPr marL="5852014" indent="0">
              <a:buNone/>
              <a:defRPr sz="2560" b="1"/>
            </a:lvl9pPr>
          </a:lstStyle>
          <a:p>
            <a:pPr lvl="0"/>
            <a:r>
              <a:rPr lang="en-US"/>
              <a:t>Click to edit Master text styles</a:t>
            </a:r>
          </a:p>
        </p:txBody>
      </p:sp>
      <p:sp>
        <p:nvSpPr>
          <p:cNvPr id="16" name="Content Placeholder 5"/>
          <p:cNvSpPr>
            <a:spLocks noGrp="1"/>
          </p:cNvSpPr>
          <p:nvPr>
            <p:ph sz="quarter" idx="4"/>
          </p:nvPr>
        </p:nvSpPr>
        <p:spPr>
          <a:xfrm>
            <a:off x="7240912" y="2380598"/>
            <a:ext cx="6466840" cy="2642005"/>
          </a:xfrm>
        </p:spPr>
        <p:txBody>
          <a:bodyPr/>
          <a:lstStyle>
            <a:lvl1pPr>
              <a:defRPr sz="3200"/>
            </a:lvl1pPr>
            <a:lvl2pPr>
              <a:defRPr sz="2880"/>
            </a:lvl2pPr>
            <a:lvl3pPr>
              <a:defRPr sz="2880"/>
            </a:lvl3pPr>
            <a:lvl4pPr>
              <a:defRPr sz="2880"/>
            </a:lvl4pPr>
            <a:lvl5pPr>
              <a:defRPr sz="288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8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9"/>
            <a:ext cx="13128486" cy="87318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1188690" indent="-457188">
              <a:buFont typeface="Arial"/>
              <a:buChar char="•"/>
              <a:defRPr>
                <a:solidFill>
                  <a:schemeClr val="bg1"/>
                </a:solidFill>
              </a:defRPr>
            </a:lvl2pPr>
            <a:lvl3pPr marL="1828754" indent="-36575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06237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520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Goto Graphic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36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32" name="Body Level One…"/>
          <p:cNvSpPr txBox="1">
            <a:spLocks noGrp="1"/>
          </p:cNvSpPr>
          <p:nvPr>
            <p:ph type="body" sz="quarter" idx="1" hasCustomPrompt="1"/>
          </p:nvPr>
        </p:nvSpPr>
        <p:spPr bwMode="white">
          <a:xfrm>
            <a:off x="5944288" y="5105698"/>
            <a:ext cx="7633169" cy="2065940"/>
          </a:xfrm>
          <a:prstGeom prst="rect">
            <a:avLst/>
          </a:prstGeom>
          <a:ln w="12700">
            <a:miter lim="400000"/>
          </a:ln>
        </p:spPr>
        <p:txBody>
          <a:bodyPr lIns="0" tIns="0" rIns="0" bIns="0"/>
          <a:lstStyle>
            <a:lvl1pPr>
              <a:defRPr lang="en-GB" spc="120" dirty="0"/>
            </a:lvl1pPr>
          </a:lstStyle>
          <a:p>
            <a:pPr lvl="0"/>
            <a:r>
              <a:rPr lang="en-GB" dirty="0"/>
              <a:t>Speaker Name</a:t>
            </a:r>
          </a:p>
          <a:p>
            <a:pPr lvl="0"/>
            <a:r>
              <a:rPr lang="en-GB" dirty="0"/>
              <a:t>Job Title</a:t>
            </a:r>
          </a:p>
          <a:p>
            <a:pPr lvl="0"/>
            <a:r>
              <a:rPr lang="en-GB" dirty="0"/>
              <a:t>Company / Org Name</a:t>
            </a:r>
          </a:p>
        </p:txBody>
      </p:sp>
      <p:sp>
        <p:nvSpPr>
          <p:cNvPr id="33" name="Text Placeholder 3"/>
          <p:cNvSpPr>
            <a:spLocks noGrp="1"/>
          </p:cNvSpPr>
          <p:nvPr>
            <p:ph type="body" sz="quarter" idx="13" hasCustomPrompt="1"/>
          </p:nvPr>
        </p:nvSpPr>
        <p:spPr bwMode="white">
          <a:xfrm>
            <a:off x="5944287" y="1636704"/>
            <a:ext cx="7633169" cy="560461"/>
          </a:xfrm>
          <a:prstGeom prst="rect">
            <a:avLst/>
          </a:prstGeom>
          <a:ln w="12700">
            <a:miter lim="400000"/>
          </a:ln>
        </p:spPr>
        <p:txBody>
          <a:bodyPr lIns="0" tIns="0" rIns="0" bIns="0" anchor="b">
            <a:noAutofit/>
          </a:bodyPr>
          <a:lstStyle>
            <a:lvl1pPr>
              <a:defRPr kumimoji="0" sz="1920" kern="0" spc="576" normalizeH="0" dirty="0">
                <a:ln>
                  <a:noFill/>
                </a:ln>
                <a:solidFill>
                  <a:schemeClr val="accent1"/>
                </a:solidFill>
                <a:effectLst/>
                <a:uLnTx/>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Session ID</a:t>
            </a:r>
          </a:p>
        </p:txBody>
      </p:sp>
      <p:sp>
        <p:nvSpPr>
          <p:cNvPr id="31" name="Title Text"/>
          <p:cNvSpPr txBox="1">
            <a:spLocks noGrp="1"/>
          </p:cNvSpPr>
          <p:nvPr>
            <p:ph type="title" hasCustomPrompt="1"/>
          </p:nvPr>
        </p:nvSpPr>
        <p:spPr>
          <a:xfrm>
            <a:off x="5944287" y="2197164"/>
            <a:ext cx="7633169" cy="1850572"/>
          </a:xfrm>
          <a:prstGeom prst="rect">
            <a:avLst/>
          </a:prstGeom>
          <a:ln w="12700">
            <a:miter lim="400000"/>
          </a:ln>
        </p:spPr>
        <p:txBody>
          <a:bodyPr lIns="0" tIns="0" rIns="0" bIns="0" anchor="ctr">
            <a:noAutofit/>
          </a:bodyPr>
          <a:lstStyle>
            <a:lvl1pPr>
              <a:defRPr kumimoji="0" spc="240" normalizeH="0">
                <a:ln>
                  <a:noFill/>
                </a:ln>
                <a:effectLst/>
                <a:sym typeface="Amazon Ember"/>
              </a:defRPr>
            </a:lvl1pPr>
          </a:lstStyle>
          <a:p>
            <a:pPr lvl="0" fontAlgn="auto" hangingPunct="1"/>
            <a:r>
              <a:rPr lang="en-CA" dirty="0"/>
              <a:t>Presentation Title Here</a:t>
            </a:r>
            <a:endParaRPr dirty="0"/>
          </a:p>
        </p:txBody>
      </p:sp>
      <p:sp>
        <p:nvSpPr>
          <p:cNvPr id="3" name="Footer Placeholder 2">
            <a:extLst>
              <a:ext uri="{FF2B5EF4-FFF2-40B4-BE49-F238E27FC236}">
                <a16:creationId xmlns:a16="http://schemas.microsoft.com/office/drawing/2014/main" id="{45427DE7-2D56-46F4-AD95-32DD2F3DDF81}"/>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97102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hank You">
    <p:spTree>
      <p:nvGrpSpPr>
        <p:cNvPr id="1" name=""/>
        <p:cNvGrpSpPr/>
        <p:nvPr/>
      </p:nvGrpSpPr>
      <p:grpSpPr>
        <a:xfrm>
          <a:off x="0" y="0"/>
          <a:ext cx="0" cy="0"/>
          <a:chOff x="0" y="0"/>
          <a:chExt cx="0" cy="0"/>
        </a:xfrm>
      </p:grpSpPr>
      <p:sp>
        <p:nvSpPr>
          <p:cNvPr id="198" name="Body Level One…"/>
          <p:cNvSpPr txBox="1">
            <a:spLocks noGrp="1"/>
          </p:cNvSpPr>
          <p:nvPr>
            <p:ph type="body" sz="quarter" idx="1" hasCustomPrompt="1"/>
          </p:nvPr>
        </p:nvSpPr>
        <p:spPr bwMode="white">
          <a:xfrm>
            <a:off x="1056810" y="4400818"/>
            <a:ext cx="7637573" cy="2369192"/>
          </a:xfrm>
          <a:prstGeom prst="rect">
            <a:avLst/>
          </a:prstGeom>
        </p:spPr>
        <p:txBody>
          <a:bodyPr lIns="0" tIns="0" rIns="0" bIns="0"/>
          <a:lstStyle>
            <a:lvl1pPr>
              <a:lnSpc>
                <a:spcPct val="120000"/>
              </a:lnSpc>
              <a:spcBef>
                <a:spcPts val="720"/>
              </a:spcBef>
              <a:defRPr sz="2400" spc="120" baseline="0"/>
            </a:lvl1pPr>
            <a:lvl2pPr>
              <a:lnSpc>
                <a:spcPct val="100000"/>
              </a:lnSpc>
              <a:spcBef>
                <a:spcPts val="0"/>
              </a:spcBef>
              <a:defRPr sz="2400" spc="120" baseline="0"/>
            </a:lvl2pPr>
            <a:lvl3pPr>
              <a:lnSpc>
                <a:spcPct val="100000"/>
              </a:lnSpc>
              <a:spcBef>
                <a:spcPts val="0"/>
              </a:spcBef>
              <a:defRPr sz="2400" spc="120" baseline="0"/>
            </a:lvl3pPr>
            <a:lvl4pPr>
              <a:lnSpc>
                <a:spcPct val="100000"/>
              </a:lnSpc>
              <a:spcBef>
                <a:spcPts val="0"/>
              </a:spcBef>
              <a:defRPr sz="2400" spc="120" baseline="0"/>
            </a:lvl4pPr>
            <a:lvl5pPr>
              <a:lnSpc>
                <a:spcPct val="100000"/>
              </a:lnSpc>
              <a:spcBef>
                <a:spcPts val="0"/>
              </a:spcBef>
              <a:defRPr sz="2400" spc="120" baseline="0"/>
            </a:lvl5pPr>
          </a:lstStyle>
          <a:p>
            <a:r>
              <a:rPr lang="en-GB" dirty="0"/>
              <a:t>Speaker Name</a:t>
            </a:r>
          </a:p>
          <a:p>
            <a:r>
              <a:rPr lang="en-GB" dirty="0"/>
              <a:t>Job Title</a:t>
            </a:r>
          </a:p>
          <a:p>
            <a:r>
              <a:rPr lang="en-GB" dirty="0"/>
              <a:t>Company / Org Name</a:t>
            </a:r>
          </a:p>
        </p:txBody>
      </p:sp>
      <p:sp>
        <p:nvSpPr>
          <p:cNvPr id="2" name="Title 1">
            <a:extLst>
              <a:ext uri="{FF2B5EF4-FFF2-40B4-BE49-F238E27FC236}">
                <a16:creationId xmlns:a16="http://schemas.microsoft.com/office/drawing/2014/main" id="{8778E501-C9D7-45D9-AEAF-CFEA2E83F193}"/>
              </a:ext>
            </a:extLst>
          </p:cNvPr>
          <p:cNvSpPr>
            <a:spLocks noGrp="1"/>
          </p:cNvSpPr>
          <p:nvPr>
            <p:ph type="title" hasCustomPrompt="1"/>
          </p:nvPr>
        </p:nvSpPr>
        <p:spPr>
          <a:xfrm>
            <a:off x="1056810" y="2274838"/>
            <a:ext cx="7637573" cy="1590676"/>
          </a:xfrm>
        </p:spPr>
        <p:txBody>
          <a:bodyPr lIns="0" tIns="0" rIns="0" bIns="0"/>
          <a:lstStyle>
            <a:lvl1pPr>
              <a:defRPr sz="10800" spc="540" baseline="0">
                <a:solidFill>
                  <a:schemeClr val="accent1"/>
                </a:solidFill>
              </a:defRPr>
            </a:lvl1pPr>
          </a:lstStyle>
          <a:p>
            <a:r>
              <a:rPr lang="en-US" dirty="0"/>
              <a:t>Thank you!</a:t>
            </a:r>
            <a:endParaRPr lang="en-CA" dirty="0"/>
          </a:p>
        </p:txBody>
      </p:sp>
      <p:sp>
        <p:nvSpPr>
          <p:cNvPr id="12" name="Footer Placeholder 2">
            <a:extLst>
              <a:ext uri="{FF2B5EF4-FFF2-40B4-BE49-F238E27FC236}">
                <a16:creationId xmlns:a16="http://schemas.microsoft.com/office/drawing/2014/main" id="{C6FC8FA8-4E28-45F0-B6E2-DE01527B9BE9}"/>
              </a:ext>
            </a:extLst>
          </p:cNvPr>
          <p:cNvSpPr>
            <a:spLocks noGrp="1"/>
          </p:cNvSpPr>
          <p:nvPr>
            <p:ph type="ftr" sz="quarter" idx="12"/>
          </p:nvPr>
        </p:nvSpPr>
        <p:spPr bwMode="black">
          <a:xfrm>
            <a:off x="7589520" y="7651255"/>
            <a:ext cx="5510044" cy="110800"/>
          </a:xfrm>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80373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780638" y="6329636"/>
            <a:ext cx="5892800" cy="693419"/>
          </a:xfrm>
        </p:spPr>
        <p:txBody>
          <a:bodyPr>
            <a:normAutofit/>
          </a:bodyPr>
          <a:lstStyle>
            <a:lvl1pPr marL="0" indent="0" algn="l">
              <a:buNone/>
              <a:defRPr sz="24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780638" y="6939237"/>
            <a:ext cx="5892800" cy="591821"/>
          </a:xfrm>
        </p:spPr>
        <p:txBody>
          <a:bodyPr>
            <a:normAutofit/>
          </a:bodyPr>
          <a:lstStyle>
            <a:lvl1pPr marL="0" indent="0" algn="l">
              <a:buNone/>
              <a:defRPr sz="24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780638" y="3053166"/>
            <a:ext cx="11719981" cy="1191259"/>
          </a:xfr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p:nvPr>
        </p:nvSpPr>
        <p:spPr>
          <a:xfrm>
            <a:off x="780639" y="4253721"/>
            <a:ext cx="9666531" cy="780558"/>
          </a:xfrm>
        </p:spPr>
        <p:txBody>
          <a:bodyPr/>
          <a:lstStyle>
            <a:lvl1pPr marL="0" indent="0" algn="l">
              <a:buNone/>
              <a:defRPr/>
            </a:lvl1pPr>
          </a:lstStyle>
          <a:p>
            <a:pPr lvl="0"/>
            <a:r>
              <a:rPr lang="en-GB"/>
              <a:t>Click to edit Master text styles</a:t>
            </a:r>
          </a:p>
        </p:txBody>
      </p:sp>
    </p:spTree>
    <p:extLst>
      <p:ext uri="{BB962C8B-B14F-4D97-AF65-F5344CB8AC3E}">
        <p14:creationId xmlns:p14="http://schemas.microsoft.com/office/powerpoint/2010/main" val="5182634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780638" y="6094502"/>
            <a:ext cx="5892800" cy="693419"/>
          </a:xfrm>
        </p:spPr>
        <p:txBody>
          <a:bodyPr>
            <a:normAutofit/>
          </a:bodyPr>
          <a:lstStyle>
            <a:lvl1pPr marL="0" indent="0" algn="l">
              <a:buNone/>
              <a:defRPr sz="24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780638" y="6704103"/>
            <a:ext cx="5892800" cy="591821"/>
          </a:xfrm>
        </p:spPr>
        <p:txBody>
          <a:bodyPr>
            <a:normAutofit/>
          </a:bodyPr>
          <a:lstStyle>
            <a:lvl1pPr marL="0" indent="0" algn="l">
              <a:buNone/>
              <a:defRPr sz="24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780638" y="3053166"/>
            <a:ext cx="11719981" cy="1191259"/>
          </a:xfr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p:nvPr>
        </p:nvSpPr>
        <p:spPr>
          <a:xfrm>
            <a:off x="780639" y="4253721"/>
            <a:ext cx="9666531" cy="780558"/>
          </a:xfrm>
        </p:spPr>
        <p:txBody>
          <a:bodyPr/>
          <a:lstStyle>
            <a:lvl1pPr marL="0" indent="0" algn="l">
              <a:buNone/>
              <a:defRPr/>
            </a:lvl1pPr>
          </a:lstStyle>
          <a:p>
            <a:pPr lvl="0"/>
            <a:r>
              <a:rPr lang="en-GB"/>
              <a:t>Click to edit Master text styles</a:t>
            </a:r>
          </a:p>
        </p:txBody>
      </p:sp>
      <p:sp>
        <p:nvSpPr>
          <p:cNvPr id="8" name="Text Placeholder 11"/>
          <p:cNvSpPr>
            <a:spLocks noGrp="1"/>
          </p:cNvSpPr>
          <p:nvPr>
            <p:ph type="body" sz="quarter" idx="14" hasCustomPrompt="1"/>
          </p:nvPr>
        </p:nvSpPr>
        <p:spPr>
          <a:xfrm>
            <a:off x="7137895" y="6094502"/>
            <a:ext cx="5892800" cy="693419"/>
          </a:xfrm>
        </p:spPr>
        <p:txBody>
          <a:bodyPr>
            <a:normAutofit/>
          </a:bodyPr>
          <a:lstStyle>
            <a:lvl1pPr marL="0" indent="0" algn="l">
              <a:buNone/>
              <a:defRPr sz="2400" baseline="0"/>
            </a:lvl1pPr>
          </a:lstStyle>
          <a:p>
            <a:pPr lvl="0"/>
            <a:r>
              <a:rPr lang="en-US" dirty="0"/>
              <a:t>Click to edit Presenter, Team</a:t>
            </a:r>
          </a:p>
        </p:txBody>
      </p:sp>
      <p:sp>
        <p:nvSpPr>
          <p:cNvPr id="9" name="Text Placeholder 11"/>
          <p:cNvSpPr>
            <a:spLocks noGrp="1"/>
          </p:cNvSpPr>
          <p:nvPr>
            <p:ph type="body" sz="quarter" idx="15" hasCustomPrompt="1"/>
          </p:nvPr>
        </p:nvSpPr>
        <p:spPr>
          <a:xfrm>
            <a:off x="7137895" y="6704103"/>
            <a:ext cx="5892800" cy="591821"/>
          </a:xfrm>
        </p:spPr>
        <p:txBody>
          <a:bodyPr>
            <a:normAutofit/>
          </a:bodyPr>
          <a:lstStyle>
            <a:lvl1pPr marL="0" indent="0" algn="l">
              <a:buNone/>
              <a:defRPr sz="2400" baseline="0">
                <a:solidFill>
                  <a:schemeClr val="accent6"/>
                </a:solidFill>
              </a:defRPr>
            </a:lvl1pPr>
          </a:lstStyle>
          <a:p>
            <a:pPr lvl="0"/>
            <a:r>
              <a:rPr lang="en-US" dirty="0"/>
              <a:t>Click to edit Date</a:t>
            </a:r>
          </a:p>
        </p:txBody>
      </p:sp>
    </p:spTree>
    <p:extLst>
      <p:ext uri="{BB962C8B-B14F-4D97-AF65-F5344CB8AC3E}">
        <p14:creationId xmlns:p14="http://schemas.microsoft.com/office/powerpoint/2010/main" val="1828126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323850"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323850"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5775134"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5775134"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1188720" indent="-457200">
              <a:buFont typeface="Arial"/>
              <a:buChar char="•"/>
              <a:defRPr>
                <a:solidFill>
                  <a:schemeClr val="bg1"/>
                </a:solidFill>
              </a:defRPr>
            </a:lvl2pPr>
            <a:lvl3pPr marL="1828800" indent="-36576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793469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chemeClr val="bg1"/>
                </a:solidFill>
              </a:defRPr>
            </a:lvl1pPr>
          </a:lstStyle>
          <a:p>
            <a:r>
              <a:rPr lang="en-GB"/>
              <a:t>Click to edit Master title style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00" y="-457199"/>
            <a:ext cx="14999679" cy="10004668"/>
          </a:xfrm>
          <a:prstGeom prst="rect">
            <a:avLst/>
          </a:prstGeom>
        </p:spPr>
      </p:pic>
    </p:spTree>
    <p:extLst>
      <p:ext uri="{BB962C8B-B14F-4D97-AF65-F5344CB8AC3E}">
        <p14:creationId xmlns:p14="http://schemas.microsoft.com/office/powerpoint/2010/main" val="3020776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1363"/>
            <a:ext cx="14878594" cy="14120166"/>
          </a:xfrm>
          <a:prstGeom prst="rect">
            <a:avLst/>
          </a:prstGeom>
        </p:spPr>
      </p:pic>
    </p:spTree>
    <p:extLst>
      <p:ext uri="{BB962C8B-B14F-4D97-AF65-F5344CB8AC3E}">
        <p14:creationId xmlns:p14="http://schemas.microsoft.com/office/powerpoint/2010/main" val="14582115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14702245" cy="9801497"/>
          </a:xfrm>
          <a:prstGeom prst="rect">
            <a:avLst/>
          </a:prstGeom>
        </p:spPr>
      </p:pic>
    </p:spTree>
    <p:extLst>
      <p:ext uri="{BB962C8B-B14F-4D97-AF65-F5344CB8AC3E}">
        <p14:creationId xmlns:p14="http://schemas.microsoft.com/office/powerpoint/2010/main" val="1602514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chemeClr val="bg1"/>
                </a:solidFill>
              </a:defRPr>
            </a:lvl1pPr>
          </a:lstStyle>
          <a:p>
            <a:r>
              <a:rPr lang="en-GB"/>
              <a:t>Click to edit Master title style</a:t>
            </a:r>
            <a:endParaRPr lang="en-US" dirty="0"/>
          </a:p>
        </p:txBody>
      </p:sp>
      <p:sp>
        <p:nvSpPr>
          <p:cNvPr id="6" name="Content Placeholder 3"/>
          <p:cNvSpPr>
            <a:spLocks noGrp="1"/>
          </p:cNvSpPr>
          <p:nvPr>
            <p:ph sz="quarter" idx="11" hasCustomPrompt="1"/>
          </p:nvPr>
        </p:nvSpPr>
        <p:spPr>
          <a:xfrm>
            <a:off x="538581" y="1616653"/>
            <a:ext cx="13132387" cy="5827082"/>
          </a:xfrm>
          <a:noFill/>
        </p:spPr>
        <p:txBody>
          <a:bodyPr/>
          <a:lstStyle>
            <a:lvl1pPr marL="0" indent="0">
              <a:buNone/>
              <a:defRPr lang="en-US" sz="2000">
                <a:solidFill>
                  <a:srgbClr val="3366FF"/>
                </a:solidFill>
                <a:effectLst/>
                <a:latin typeface="Lucida Console" panose="020B0609040504020204" pitchFamily="49" charset="0"/>
              </a:defRPr>
            </a:lvl1pPr>
            <a:lvl2pPr marL="731520" indent="0">
              <a:buNone/>
              <a:defRPr>
                <a:latin typeface="Lucida Console" panose="020B0609040504020204" pitchFamily="49" charset="0"/>
              </a:defRPr>
            </a:lvl2pPr>
            <a:lvl3pPr marL="1463040" indent="0">
              <a:buNone/>
              <a:defRPr>
                <a:latin typeface="Lucida Console" panose="020B0609040504020204" pitchFamily="49" charset="0"/>
              </a:defRPr>
            </a:lvl3pPr>
            <a:lvl4pPr marL="2194560" indent="0">
              <a:buNone/>
              <a:defRPr>
                <a:latin typeface="Lucida Console" panose="020B0609040504020204" pitchFamily="49" charset="0"/>
              </a:defRPr>
            </a:lvl4pPr>
            <a:lvl5pPr marL="2926080" indent="0">
              <a:buNone/>
              <a:defRPr>
                <a:latin typeface="Lucida Console" panose="020B0609040504020204" pitchFamily="49" charset="0"/>
              </a:defRPr>
            </a:lvl5pPr>
          </a:lstStyle>
          <a:p>
            <a:r>
              <a:rPr lang="en-US" sz="224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90941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7705966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634230" y="3150724"/>
            <a:ext cx="12435840" cy="1488168"/>
          </a:xfrm>
        </p:spPr>
        <p:txBody>
          <a:bodyPr anchor="ctr">
            <a:noAutofit/>
          </a:bodyPr>
          <a:lstStyle>
            <a:lvl1pPr algn="l">
              <a:defRPr sz="6400" b="1" cap="none">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23059084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normAutofit/>
          </a:bodyPr>
          <a:lstStyle>
            <a:lvl1pPr>
              <a:defRPr sz="4800">
                <a:solidFill>
                  <a:schemeClr val="bg1"/>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33720" y="1620012"/>
            <a:ext cx="6461760" cy="5555317"/>
          </a:xfrm>
        </p:spPr>
        <p:txBody>
          <a:bodyPr/>
          <a:lstStyle>
            <a:lvl1pPr>
              <a:defRPr sz="32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vl6pPr>
              <a:defRPr sz="2880"/>
            </a:lvl6pPr>
            <a:lvl7pPr>
              <a:defRPr sz="2880"/>
            </a:lvl7pPr>
            <a:lvl8pPr>
              <a:defRPr sz="2880"/>
            </a:lvl8pPr>
            <a:lvl9pPr>
              <a:defRPr sz="288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239320" y="1620012"/>
            <a:ext cx="6461760" cy="5555317"/>
          </a:xfrm>
        </p:spPr>
        <p:txBody>
          <a:bodyPr/>
          <a:lstStyle>
            <a:lvl1pPr>
              <a:defRPr sz="32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vl6pPr>
              <a:defRPr sz="2880"/>
            </a:lvl6pPr>
            <a:lvl7pPr>
              <a:defRPr sz="2880"/>
            </a:lvl7pPr>
            <a:lvl8pPr>
              <a:defRPr sz="2880"/>
            </a:lvl8pPr>
            <a:lvl9pPr>
              <a:defRPr sz="288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0613442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0389" y="1612885"/>
            <a:ext cx="6464301" cy="767715"/>
          </a:xfrm>
        </p:spPr>
        <p:txBody>
          <a:bodyPr anchor="b">
            <a:noAutofit/>
          </a:bodyPr>
          <a:lstStyle>
            <a:lvl1pPr marL="0" indent="0">
              <a:buNone/>
              <a:defRPr sz="320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GB"/>
              <a:t>Click to edit Master text styles</a:t>
            </a:r>
          </a:p>
        </p:txBody>
      </p:sp>
      <p:sp>
        <p:nvSpPr>
          <p:cNvPr id="4" name="Content Placeholder 3"/>
          <p:cNvSpPr>
            <a:spLocks noGrp="1"/>
          </p:cNvSpPr>
          <p:nvPr>
            <p:ph sz="half" idx="2"/>
          </p:nvPr>
        </p:nvSpPr>
        <p:spPr>
          <a:xfrm>
            <a:off x="540389" y="2380598"/>
            <a:ext cx="6464301" cy="4741546"/>
          </a:xfrm>
        </p:spPr>
        <p:txBody>
          <a:bodyPr/>
          <a:lstStyle>
            <a:lvl1pPr>
              <a:defRPr sz="3200"/>
            </a:lvl1pPr>
            <a:lvl2pPr>
              <a:defRPr sz="2400"/>
            </a:lvl2pPr>
            <a:lvl3pPr>
              <a:defRPr sz="2400"/>
            </a:lvl3pPr>
            <a:lvl4pPr>
              <a:defRPr sz="2400"/>
            </a:lvl4pPr>
            <a:lvl5pPr>
              <a:defRPr sz="2400"/>
            </a:lvl5pPr>
            <a:lvl6pPr>
              <a:defRPr sz="2560"/>
            </a:lvl6pPr>
            <a:lvl7pPr>
              <a:defRPr sz="2560"/>
            </a:lvl7pPr>
            <a:lvl8pPr>
              <a:defRPr sz="2560"/>
            </a:lvl8pPr>
            <a:lvl9pPr>
              <a:defRPr sz="256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itle 1"/>
          <p:cNvSpPr>
            <a:spLocks noGrp="1"/>
          </p:cNvSpPr>
          <p:nvPr>
            <p:ph type="title"/>
          </p:nvPr>
        </p:nvSpPr>
        <p:spPr>
          <a:xfrm>
            <a:off x="538863" y="183898"/>
            <a:ext cx="13128486" cy="873186"/>
          </a:xfrm>
        </p:spPr>
        <p:txBody>
          <a:bodyPr>
            <a:normAutofit/>
          </a:bodyPr>
          <a:lstStyle>
            <a:lvl1pPr>
              <a:defRPr sz="4800">
                <a:solidFill>
                  <a:schemeClr val="bg1"/>
                </a:solidFill>
              </a:defRPr>
            </a:lvl1pPr>
          </a:lstStyle>
          <a:p>
            <a:r>
              <a:rPr lang="en-GB"/>
              <a:t>Click to edit Master title style</a:t>
            </a:r>
            <a:endParaRPr lang="en-US" dirty="0"/>
          </a:p>
        </p:txBody>
      </p:sp>
      <p:sp>
        <p:nvSpPr>
          <p:cNvPr id="15" name="Text Placeholder 4"/>
          <p:cNvSpPr>
            <a:spLocks noGrp="1"/>
          </p:cNvSpPr>
          <p:nvPr>
            <p:ph type="body" sz="quarter" idx="3"/>
          </p:nvPr>
        </p:nvSpPr>
        <p:spPr>
          <a:xfrm>
            <a:off x="7240911" y="1612885"/>
            <a:ext cx="6466840" cy="767715"/>
          </a:xfrm>
        </p:spPr>
        <p:txBody>
          <a:bodyPr anchor="b">
            <a:normAutofit/>
          </a:bodyPr>
          <a:lstStyle>
            <a:lvl1pPr marL="0" indent="0">
              <a:buNone/>
              <a:defRPr sz="320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GB"/>
              <a:t>Click to edit Master text styles</a:t>
            </a:r>
          </a:p>
        </p:txBody>
      </p:sp>
      <p:sp>
        <p:nvSpPr>
          <p:cNvPr id="16" name="Content Placeholder 5"/>
          <p:cNvSpPr>
            <a:spLocks noGrp="1"/>
          </p:cNvSpPr>
          <p:nvPr>
            <p:ph sz="quarter" idx="4"/>
          </p:nvPr>
        </p:nvSpPr>
        <p:spPr>
          <a:xfrm>
            <a:off x="7240911" y="2380598"/>
            <a:ext cx="6466840" cy="4741546"/>
          </a:xfrm>
        </p:spPr>
        <p:txBody>
          <a:bodyPr/>
          <a:lstStyle>
            <a:lvl1pPr>
              <a:defRPr sz="3200"/>
            </a:lvl1pPr>
            <a:lvl2pPr>
              <a:defRPr sz="2400"/>
            </a:lvl2pPr>
            <a:lvl3pPr>
              <a:defRPr sz="2400"/>
            </a:lvl3pPr>
            <a:lvl4pPr>
              <a:defRPr sz="2400"/>
            </a:lvl4pPr>
            <a:lvl5pPr>
              <a:defRPr sz="2400"/>
            </a:lvl5pPr>
            <a:lvl6pPr>
              <a:defRPr sz="2560"/>
            </a:lvl6pPr>
            <a:lvl7pPr>
              <a:defRPr sz="2560"/>
            </a:lvl7pPr>
            <a:lvl8pPr>
              <a:defRPr sz="2560"/>
            </a:lvl8pPr>
            <a:lvl9pPr>
              <a:defRPr sz="256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4485448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40030" y="1618467"/>
            <a:ext cx="3908213" cy="5431155"/>
          </a:xfrm>
        </p:spPr>
        <p:txBody>
          <a:bodyPr>
            <a:normAutofit/>
          </a:bodyPr>
          <a:lstStyle>
            <a:lvl1pPr>
              <a:defRPr sz="3200"/>
            </a:lvl1pPr>
            <a:lvl2pPr>
              <a:defRPr sz="2400"/>
            </a:lvl2pPr>
            <a:lvl3pPr>
              <a:defRPr sz="2400"/>
            </a:lvl3pPr>
            <a:lvl4pPr marL="2194560" indent="0">
              <a:buNone/>
              <a:defRPr sz="2400"/>
            </a:lvl4pPr>
            <a:lvl5pPr>
              <a:defRPr sz="2560"/>
            </a:lvl5pPr>
            <a:lvl6pPr>
              <a:defRPr sz="2880"/>
            </a:lvl6pPr>
            <a:lvl7pPr>
              <a:defRPr sz="2880"/>
            </a:lvl7pPr>
            <a:lvl8pPr>
              <a:defRPr sz="2880"/>
            </a:lvl8pPr>
            <a:lvl9pPr>
              <a:defRPr sz="2880"/>
            </a:lvl9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Content Placeholder 2"/>
          <p:cNvSpPr>
            <a:spLocks noGrp="1"/>
          </p:cNvSpPr>
          <p:nvPr>
            <p:ph sz="half" idx="10"/>
          </p:nvPr>
        </p:nvSpPr>
        <p:spPr>
          <a:xfrm>
            <a:off x="5169602" y="1618467"/>
            <a:ext cx="3908213" cy="5431155"/>
          </a:xfrm>
        </p:spPr>
        <p:txBody>
          <a:bodyPr>
            <a:normAutofit/>
          </a:bodyPr>
          <a:lstStyle>
            <a:lvl1pPr>
              <a:defRPr sz="3200"/>
            </a:lvl1pPr>
            <a:lvl2pPr>
              <a:defRPr sz="2400"/>
            </a:lvl2pPr>
            <a:lvl3pPr>
              <a:defRPr sz="2400"/>
            </a:lvl3pPr>
            <a:lvl4pPr marL="2194560" indent="0">
              <a:buNone/>
              <a:defRPr sz="2400"/>
            </a:lvl4pPr>
            <a:lvl5pPr>
              <a:defRPr sz="2560"/>
            </a:lvl5pPr>
            <a:lvl6pPr>
              <a:defRPr sz="2880"/>
            </a:lvl6pPr>
            <a:lvl7pPr>
              <a:defRPr sz="2880"/>
            </a:lvl7pPr>
            <a:lvl8pPr>
              <a:defRPr sz="2880"/>
            </a:lvl8pPr>
            <a:lvl9pPr>
              <a:defRPr sz="2880"/>
            </a:lvl9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Content Placeholder 2"/>
          <p:cNvSpPr>
            <a:spLocks noGrp="1"/>
          </p:cNvSpPr>
          <p:nvPr>
            <p:ph sz="half" idx="11"/>
          </p:nvPr>
        </p:nvSpPr>
        <p:spPr>
          <a:xfrm>
            <a:off x="9799177" y="1618467"/>
            <a:ext cx="3908213" cy="5431155"/>
          </a:xfrm>
        </p:spPr>
        <p:txBody>
          <a:bodyPr>
            <a:normAutofit/>
          </a:bodyPr>
          <a:lstStyle>
            <a:lvl1pPr>
              <a:defRPr sz="3200"/>
            </a:lvl1pPr>
            <a:lvl2pPr>
              <a:defRPr sz="2400"/>
            </a:lvl2pPr>
            <a:lvl3pPr>
              <a:defRPr sz="2400"/>
            </a:lvl3pPr>
            <a:lvl4pPr marL="2194560" indent="0">
              <a:buNone/>
              <a:defRPr sz="2400"/>
            </a:lvl4pPr>
            <a:lvl5pPr>
              <a:defRPr sz="2560"/>
            </a:lvl5pPr>
            <a:lvl6pPr>
              <a:defRPr sz="2880"/>
            </a:lvl6pPr>
            <a:lvl7pPr>
              <a:defRPr sz="2880"/>
            </a:lvl7pPr>
            <a:lvl8pPr>
              <a:defRPr sz="2880"/>
            </a:lvl8pPr>
            <a:lvl9pPr>
              <a:defRPr sz="2880"/>
            </a:lvl9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21325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323850"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323850"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4871787"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4871787"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9419724"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9419724"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GB"/>
              <a:t>Click to edit Master title style</a:t>
            </a:r>
            <a:endParaRPr lang="en-US" dirty="0"/>
          </a:p>
        </p:txBody>
      </p:sp>
      <p:sp>
        <p:nvSpPr>
          <p:cNvPr id="11" name="Text Placeholder 3"/>
          <p:cNvSpPr>
            <a:spLocks noGrp="1"/>
          </p:cNvSpPr>
          <p:nvPr>
            <p:ph type="body" sz="half" idx="2"/>
          </p:nvPr>
        </p:nvSpPr>
        <p:spPr>
          <a:xfrm>
            <a:off x="540387" y="5003334"/>
            <a:ext cx="2875280" cy="545504"/>
          </a:xfrm>
        </p:spPr>
        <p:txBody>
          <a:bodyPr>
            <a:noAutofit/>
          </a:bodyPr>
          <a:lstStyle>
            <a:lvl1pPr marL="0" indent="0" algn="ctr">
              <a:buNone/>
              <a:defRPr sz="240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12" name="Text Placeholder 3"/>
          <p:cNvSpPr>
            <a:spLocks noGrp="1"/>
          </p:cNvSpPr>
          <p:nvPr>
            <p:ph type="body" sz="half" idx="11"/>
          </p:nvPr>
        </p:nvSpPr>
        <p:spPr>
          <a:xfrm>
            <a:off x="3994795" y="5003334"/>
            <a:ext cx="2875280" cy="545504"/>
          </a:xfrm>
        </p:spPr>
        <p:txBody>
          <a:bodyPr>
            <a:noAutofit/>
          </a:bodyPr>
          <a:lstStyle>
            <a:lvl1pPr marL="0" indent="0" algn="ctr">
              <a:buNone/>
              <a:defRPr sz="240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13" name="Text Placeholder 3"/>
          <p:cNvSpPr>
            <a:spLocks noGrp="1"/>
          </p:cNvSpPr>
          <p:nvPr>
            <p:ph type="body" sz="half" idx="13"/>
          </p:nvPr>
        </p:nvSpPr>
        <p:spPr>
          <a:xfrm>
            <a:off x="7415336" y="5003334"/>
            <a:ext cx="2875280" cy="545504"/>
          </a:xfrm>
        </p:spPr>
        <p:txBody>
          <a:bodyPr>
            <a:noAutofit/>
          </a:bodyPr>
          <a:lstStyle>
            <a:lvl1pPr marL="0" indent="0" algn="ctr">
              <a:buNone/>
              <a:defRPr sz="240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14" name="Text Placeholder 3"/>
          <p:cNvSpPr>
            <a:spLocks noGrp="1"/>
          </p:cNvSpPr>
          <p:nvPr>
            <p:ph type="body" sz="half" idx="15"/>
          </p:nvPr>
        </p:nvSpPr>
        <p:spPr>
          <a:xfrm>
            <a:off x="11184552" y="5003334"/>
            <a:ext cx="2875280" cy="545504"/>
          </a:xfrm>
        </p:spPr>
        <p:txBody>
          <a:bodyPr>
            <a:noAutofit/>
          </a:bodyPr>
          <a:lstStyle>
            <a:lvl1pPr marL="0" indent="0" algn="ctr">
              <a:buNone/>
              <a:defRPr sz="240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15" name="Picture Placeholder 2"/>
          <p:cNvSpPr>
            <a:spLocks noGrp="1"/>
          </p:cNvSpPr>
          <p:nvPr>
            <p:ph type="pic" sz="quarter" idx="16"/>
          </p:nvPr>
        </p:nvSpPr>
        <p:spPr>
          <a:xfrm>
            <a:off x="540387" y="2566967"/>
            <a:ext cx="2875280" cy="2151379"/>
          </a:xfrm>
        </p:spPr>
        <p:txBody>
          <a:bodyPr>
            <a:normAutofit/>
          </a:bodyPr>
          <a:lstStyle>
            <a:lvl1pPr>
              <a:defRPr sz="2240">
                <a:solidFill>
                  <a:schemeClr val="bg1"/>
                </a:solidFill>
              </a:defRPr>
            </a:lvl1pPr>
          </a:lstStyle>
          <a:p>
            <a:r>
              <a:rPr lang="en-GB"/>
              <a:t>Click icon to add picture</a:t>
            </a:r>
            <a:endParaRPr lang="en-US" dirty="0"/>
          </a:p>
        </p:txBody>
      </p:sp>
      <p:sp>
        <p:nvSpPr>
          <p:cNvPr id="16" name="Picture Placeholder 2"/>
          <p:cNvSpPr>
            <a:spLocks noGrp="1"/>
          </p:cNvSpPr>
          <p:nvPr>
            <p:ph type="pic" sz="quarter" idx="17"/>
          </p:nvPr>
        </p:nvSpPr>
        <p:spPr>
          <a:xfrm>
            <a:off x="3994795" y="2566967"/>
            <a:ext cx="2875280" cy="2151379"/>
          </a:xfrm>
        </p:spPr>
        <p:txBody>
          <a:bodyPr>
            <a:normAutofit/>
          </a:bodyPr>
          <a:lstStyle>
            <a:lvl1pPr>
              <a:defRPr sz="2240">
                <a:solidFill>
                  <a:schemeClr val="bg1"/>
                </a:solidFill>
              </a:defRPr>
            </a:lvl1pPr>
          </a:lstStyle>
          <a:p>
            <a:r>
              <a:rPr lang="en-GB"/>
              <a:t>Click icon to add picture</a:t>
            </a:r>
            <a:endParaRPr lang="en-US" dirty="0"/>
          </a:p>
        </p:txBody>
      </p:sp>
      <p:sp>
        <p:nvSpPr>
          <p:cNvPr id="17" name="Picture Placeholder 2"/>
          <p:cNvSpPr>
            <a:spLocks noGrp="1"/>
          </p:cNvSpPr>
          <p:nvPr>
            <p:ph type="pic" sz="quarter" idx="18"/>
          </p:nvPr>
        </p:nvSpPr>
        <p:spPr>
          <a:xfrm>
            <a:off x="7415336" y="2566967"/>
            <a:ext cx="2875280" cy="2151379"/>
          </a:xfrm>
        </p:spPr>
        <p:txBody>
          <a:bodyPr>
            <a:normAutofit/>
          </a:bodyPr>
          <a:lstStyle>
            <a:lvl1pPr>
              <a:defRPr sz="2240">
                <a:solidFill>
                  <a:schemeClr val="bg1"/>
                </a:solidFill>
              </a:defRPr>
            </a:lvl1pPr>
          </a:lstStyle>
          <a:p>
            <a:r>
              <a:rPr lang="en-GB"/>
              <a:t>Click icon to add picture</a:t>
            </a:r>
            <a:endParaRPr lang="en-US" dirty="0"/>
          </a:p>
        </p:txBody>
      </p:sp>
      <p:sp>
        <p:nvSpPr>
          <p:cNvPr id="18" name="Picture Placeholder 2"/>
          <p:cNvSpPr>
            <a:spLocks noGrp="1"/>
          </p:cNvSpPr>
          <p:nvPr>
            <p:ph type="pic" sz="quarter" idx="19"/>
          </p:nvPr>
        </p:nvSpPr>
        <p:spPr>
          <a:xfrm>
            <a:off x="11184552" y="2566967"/>
            <a:ext cx="2875280" cy="2151379"/>
          </a:xfrm>
        </p:spPr>
        <p:txBody>
          <a:bodyPr>
            <a:normAutofit/>
          </a:bodyPr>
          <a:lstStyle>
            <a:lvl1pPr>
              <a:defRPr sz="2240">
                <a:solidFill>
                  <a:schemeClr val="bg1"/>
                </a:solidFill>
              </a:defRPr>
            </a:lvl1pPr>
          </a:lstStyle>
          <a:p>
            <a:r>
              <a:rPr lang="en-GB"/>
              <a:t>Click icon to add picture</a:t>
            </a:r>
            <a:endParaRPr lang="en-US" dirty="0"/>
          </a:p>
        </p:txBody>
      </p:sp>
    </p:spTree>
    <p:extLst>
      <p:ext uri="{BB962C8B-B14F-4D97-AF65-F5344CB8AC3E}">
        <p14:creationId xmlns:p14="http://schemas.microsoft.com/office/powerpoint/2010/main" val="2723364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GB"/>
              <a:t>Click to edit Master title style</a:t>
            </a:r>
            <a:endParaRPr lang="en-US"/>
          </a:p>
        </p:txBody>
      </p:sp>
      <p:sp>
        <p:nvSpPr>
          <p:cNvPr id="3" name="Text Placeholder 3"/>
          <p:cNvSpPr>
            <a:spLocks noGrp="1"/>
          </p:cNvSpPr>
          <p:nvPr>
            <p:ph type="body" sz="half" idx="2"/>
          </p:nvPr>
        </p:nvSpPr>
        <p:spPr>
          <a:xfrm>
            <a:off x="543902" y="3443035"/>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4" name="Text Placeholder 3"/>
          <p:cNvSpPr>
            <a:spLocks noGrp="1"/>
          </p:cNvSpPr>
          <p:nvPr>
            <p:ph type="body" sz="half" idx="11"/>
          </p:nvPr>
        </p:nvSpPr>
        <p:spPr>
          <a:xfrm>
            <a:off x="5566902" y="3443035"/>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5" name="Text Placeholder 3"/>
          <p:cNvSpPr>
            <a:spLocks noGrp="1"/>
          </p:cNvSpPr>
          <p:nvPr>
            <p:ph type="body" sz="half" idx="13"/>
          </p:nvPr>
        </p:nvSpPr>
        <p:spPr>
          <a:xfrm>
            <a:off x="10599968" y="3443035"/>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6" name="Text Placeholder 3"/>
          <p:cNvSpPr>
            <a:spLocks noGrp="1"/>
          </p:cNvSpPr>
          <p:nvPr>
            <p:ph type="body" sz="half" idx="15"/>
          </p:nvPr>
        </p:nvSpPr>
        <p:spPr>
          <a:xfrm>
            <a:off x="543902" y="6341824"/>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7" name="Text Placeholder 3"/>
          <p:cNvSpPr>
            <a:spLocks noGrp="1"/>
          </p:cNvSpPr>
          <p:nvPr>
            <p:ph type="body" sz="half" idx="17"/>
          </p:nvPr>
        </p:nvSpPr>
        <p:spPr>
          <a:xfrm>
            <a:off x="5566893" y="6341824"/>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8" name="Text Placeholder 3"/>
          <p:cNvSpPr>
            <a:spLocks noGrp="1"/>
          </p:cNvSpPr>
          <p:nvPr>
            <p:ph type="body" sz="half" idx="19"/>
          </p:nvPr>
        </p:nvSpPr>
        <p:spPr>
          <a:xfrm>
            <a:off x="10599958" y="6341824"/>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9" name="Picture Placeholder 2"/>
          <p:cNvSpPr>
            <a:spLocks noGrp="1"/>
          </p:cNvSpPr>
          <p:nvPr>
            <p:ph type="pic" sz="quarter" idx="20"/>
          </p:nvPr>
        </p:nvSpPr>
        <p:spPr>
          <a:xfrm>
            <a:off x="543902" y="1485278"/>
            <a:ext cx="3078480" cy="1761067"/>
          </a:xfrm>
        </p:spPr>
        <p:txBody>
          <a:bodyPr>
            <a:normAutofit/>
          </a:bodyPr>
          <a:lstStyle>
            <a:lvl1pPr>
              <a:defRPr sz="2240">
                <a:solidFill>
                  <a:srgbClr val="C2C2C1"/>
                </a:solidFill>
              </a:defRPr>
            </a:lvl1pPr>
          </a:lstStyle>
          <a:p>
            <a:r>
              <a:rPr lang="en-GB"/>
              <a:t>Click icon to add picture</a:t>
            </a:r>
            <a:endParaRPr lang="en-US" dirty="0"/>
          </a:p>
        </p:txBody>
      </p:sp>
      <p:sp>
        <p:nvSpPr>
          <p:cNvPr id="10" name="Picture Placeholder 2"/>
          <p:cNvSpPr>
            <a:spLocks noGrp="1"/>
          </p:cNvSpPr>
          <p:nvPr>
            <p:ph type="pic" sz="quarter" idx="21"/>
          </p:nvPr>
        </p:nvSpPr>
        <p:spPr>
          <a:xfrm>
            <a:off x="5566893" y="1485278"/>
            <a:ext cx="3078480" cy="1761067"/>
          </a:xfrm>
        </p:spPr>
        <p:txBody>
          <a:bodyPr>
            <a:normAutofit/>
          </a:bodyPr>
          <a:lstStyle>
            <a:lvl1pPr>
              <a:defRPr sz="2240">
                <a:solidFill>
                  <a:srgbClr val="C2C2C1"/>
                </a:solidFill>
              </a:defRPr>
            </a:lvl1pPr>
          </a:lstStyle>
          <a:p>
            <a:r>
              <a:rPr lang="en-GB"/>
              <a:t>Click icon to add picture</a:t>
            </a:r>
            <a:endParaRPr lang="en-US" dirty="0"/>
          </a:p>
        </p:txBody>
      </p:sp>
      <p:sp>
        <p:nvSpPr>
          <p:cNvPr id="11" name="Picture Placeholder 2"/>
          <p:cNvSpPr>
            <a:spLocks noGrp="1"/>
          </p:cNvSpPr>
          <p:nvPr>
            <p:ph type="pic" sz="quarter" idx="22"/>
          </p:nvPr>
        </p:nvSpPr>
        <p:spPr>
          <a:xfrm>
            <a:off x="10599958" y="1485278"/>
            <a:ext cx="3078480" cy="1761067"/>
          </a:xfrm>
        </p:spPr>
        <p:txBody>
          <a:bodyPr>
            <a:normAutofit/>
          </a:bodyPr>
          <a:lstStyle>
            <a:lvl1pPr>
              <a:defRPr sz="2240">
                <a:solidFill>
                  <a:srgbClr val="C2C2C1"/>
                </a:solidFill>
              </a:defRPr>
            </a:lvl1pPr>
          </a:lstStyle>
          <a:p>
            <a:r>
              <a:rPr lang="en-GB"/>
              <a:t>Click icon to add picture</a:t>
            </a:r>
            <a:endParaRPr lang="en-US" dirty="0"/>
          </a:p>
        </p:txBody>
      </p:sp>
      <p:sp>
        <p:nvSpPr>
          <p:cNvPr id="12" name="Picture Placeholder 2"/>
          <p:cNvSpPr>
            <a:spLocks noGrp="1"/>
          </p:cNvSpPr>
          <p:nvPr>
            <p:ph type="pic" sz="quarter" idx="23"/>
          </p:nvPr>
        </p:nvSpPr>
        <p:spPr>
          <a:xfrm>
            <a:off x="543902" y="4451796"/>
            <a:ext cx="3078480" cy="1761067"/>
          </a:xfrm>
        </p:spPr>
        <p:txBody>
          <a:bodyPr>
            <a:normAutofit/>
          </a:bodyPr>
          <a:lstStyle>
            <a:lvl1pPr>
              <a:defRPr sz="2240">
                <a:solidFill>
                  <a:srgbClr val="C2C2C1"/>
                </a:solidFill>
              </a:defRPr>
            </a:lvl1pPr>
          </a:lstStyle>
          <a:p>
            <a:r>
              <a:rPr lang="en-GB"/>
              <a:t>Click icon to add picture</a:t>
            </a:r>
            <a:endParaRPr lang="en-US" dirty="0"/>
          </a:p>
        </p:txBody>
      </p:sp>
      <p:sp>
        <p:nvSpPr>
          <p:cNvPr id="13" name="Picture Placeholder 2"/>
          <p:cNvSpPr>
            <a:spLocks noGrp="1"/>
          </p:cNvSpPr>
          <p:nvPr>
            <p:ph type="pic" sz="quarter" idx="24"/>
          </p:nvPr>
        </p:nvSpPr>
        <p:spPr>
          <a:xfrm>
            <a:off x="5566893" y="4451796"/>
            <a:ext cx="3078480" cy="1761067"/>
          </a:xfrm>
        </p:spPr>
        <p:txBody>
          <a:bodyPr>
            <a:normAutofit/>
          </a:bodyPr>
          <a:lstStyle>
            <a:lvl1pPr>
              <a:defRPr sz="2240">
                <a:solidFill>
                  <a:srgbClr val="C2C2C1"/>
                </a:solidFill>
              </a:defRPr>
            </a:lvl1pPr>
          </a:lstStyle>
          <a:p>
            <a:r>
              <a:rPr lang="en-GB"/>
              <a:t>Click icon to add picture</a:t>
            </a:r>
            <a:endParaRPr lang="en-US" dirty="0"/>
          </a:p>
        </p:txBody>
      </p:sp>
      <p:sp>
        <p:nvSpPr>
          <p:cNvPr id="14" name="Picture Placeholder 2"/>
          <p:cNvSpPr>
            <a:spLocks noGrp="1"/>
          </p:cNvSpPr>
          <p:nvPr>
            <p:ph type="pic" sz="quarter" idx="25"/>
          </p:nvPr>
        </p:nvSpPr>
        <p:spPr>
          <a:xfrm>
            <a:off x="10599958" y="4451796"/>
            <a:ext cx="3078480" cy="1761067"/>
          </a:xfrm>
        </p:spPr>
        <p:txBody>
          <a:bodyPr>
            <a:normAutofit/>
          </a:bodyPr>
          <a:lstStyle>
            <a:lvl1pPr>
              <a:defRPr sz="2240">
                <a:solidFill>
                  <a:srgbClr val="C2C2C1"/>
                </a:solidFill>
              </a:defRPr>
            </a:lvl1pPr>
          </a:lstStyle>
          <a:p>
            <a:r>
              <a:rPr lang="en-GB"/>
              <a:t>Click icon to add picture</a:t>
            </a:r>
            <a:endParaRPr lang="en-US" dirty="0"/>
          </a:p>
        </p:txBody>
      </p:sp>
    </p:spTree>
    <p:extLst>
      <p:ext uri="{BB962C8B-B14F-4D97-AF65-F5344CB8AC3E}">
        <p14:creationId xmlns:p14="http://schemas.microsoft.com/office/powerpoint/2010/main" val="324700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GB"/>
              <a:t>Click to edit Master title style</a:t>
            </a:r>
            <a:endParaRPr lang="en-US" dirty="0"/>
          </a:p>
        </p:txBody>
      </p:sp>
    </p:spTree>
    <p:extLst>
      <p:ext uri="{BB962C8B-B14F-4D97-AF65-F5344CB8AC3E}">
        <p14:creationId xmlns:p14="http://schemas.microsoft.com/office/powerpoint/2010/main" val="30886051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74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5031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Blank - No Logo">
    <p:spTree>
      <p:nvGrpSpPr>
        <p:cNvPr id="1" name=""/>
        <p:cNvGrpSpPr/>
        <p:nvPr/>
      </p:nvGrpSpPr>
      <p:grpSpPr>
        <a:xfrm>
          <a:off x="0" y="0"/>
          <a:ext cx="0" cy="0"/>
          <a:chOff x="0" y="0"/>
          <a:chExt cx="0" cy="0"/>
        </a:xfrm>
      </p:grpSpPr>
      <p:sp>
        <p:nvSpPr>
          <p:cNvPr id="4" name="TextBox 3"/>
          <p:cNvSpPr txBox="1"/>
          <p:nvPr/>
        </p:nvSpPr>
        <p:spPr>
          <a:xfrm>
            <a:off x="4516341" y="-4548146"/>
            <a:ext cx="184731" cy="613886"/>
          </a:xfrm>
          <a:prstGeom prst="rect">
            <a:avLst/>
          </a:prstGeom>
          <a:noFill/>
        </p:spPr>
        <p:txBody>
          <a:bodyPr wrap="none" rtlCol="0">
            <a:spAutoFit/>
          </a:bodyPr>
          <a:lstStyle/>
          <a:p>
            <a:endParaRPr lang="en-US" sz="3389" dirty="0"/>
          </a:p>
        </p:txBody>
      </p:sp>
      <p:sp>
        <p:nvSpPr>
          <p:cNvPr id="6" name="TextBox 5"/>
          <p:cNvSpPr txBox="1"/>
          <p:nvPr/>
        </p:nvSpPr>
        <p:spPr>
          <a:xfrm>
            <a:off x="11897959" y="9767944"/>
            <a:ext cx="184731" cy="613886"/>
          </a:xfrm>
          <a:prstGeom prst="rect">
            <a:avLst/>
          </a:prstGeom>
          <a:noFill/>
        </p:spPr>
        <p:txBody>
          <a:bodyPr wrap="none" rtlCol="0">
            <a:spAutoFit/>
          </a:bodyPr>
          <a:lstStyle/>
          <a:p>
            <a:endParaRPr lang="en-US" sz="3389"/>
          </a:p>
        </p:txBody>
      </p:sp>
      <p:sp>
        <p:nvSpPr>
          <p:cNvPr id="9" name="TextBox 8"/>
          <p:cNvSpPr txBox="1"/>
          <p:nvPr/>
        </p:nvSpPr>
        <p:spPr>
          <a:xfrm>
            <a:off x="782640" y="7683901"/>
            <a:ext cx="4844438" cy="172355"/>
          </a:xfrm>
          <a:prstGeom prst="rect">
            <a:avLst/>
          </a:prstGeom>
          <a:noFill/>
        </p:spPr>
        <p:txBody>
          <a:bodyPr wrap="square" lIns="0" tIns="0" rIns="0" bIns="0" rtlCol="0">
            <a:spAutoFit/>
          </a:bodyPr>
          <a:lstStyle/>
          <a:p>
            <a:r>
              <a:rPr lang="en-US" sz="1120" b="0" i="0" dirty="0">
                <a:solidFill>
                  <a:schemeClr val="bg1"/>
                </a:solidFill>
                <a:latin typeface="Amazon Ember Regular" charset="0"/>
              </a:rPr>
              <a:t>© 2018, Amazon Web Services, Inc. or its Affiliates. All rights reserved.</a:t>
            </a:r>
          </a:p>
        </p:txBody>
      </p:sp>
      <p:sp>
        <p:nvSpPr>
          <p:cNvPr id="10" name="Title 1"/>
          <p:cNvSpPr>
            <a:spLocks noGrp="1"/>
          </p:cNvSpPr>
          <p:nvPr>
            <p:ph type="title"/>
          </p:nvPr>
        </p:nvSpPr>
        <p:spPr>
          <a:xfrm>
            <a:off x="658636" y="2679085"/>
            <a:ext cx="9711266" cy="2001069"/>
          </a:xfrm>
        </p:spPr>
        <p:txBody>
          <a:bodyPr anchor="ctr" anchorCtr="0">
            <a:noAutofit/>
          </a:bodyPr>
          <a:lstStyle>
            <a:lvl1pPr algn="l">
              <a:defRPr sz="4800"/>
            </a:lvl1pPr>
          </a:lstStyle>
          <a:p>
            <a:r>
              <a:rPr lang="en-GB"/>
              <a:t>Click to edit Master title style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spTree>
    <p:extLst>
      <p:ext uri="{BB962C8B-B14F-4D97-AF65-F5344CB8AC3E}">
        <p14:creationId xmlns:p14="http://schemas.microsoft.com/office/powerpoint/2010/main" val="21978445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Blank - No Logo">
    <p:spTree>
      <p:nvGrpSpPr>
        <p:cNvPr id="1" name=""/>
        <p:cNvGrpSpPr/>
        <p:nvPr/>
      </p:nvGrpSpPr>
      <p:grpSpPr>
        <a:xfrm>
          <a:off x="0" y="0"/>
          <a:ext cx="0" cy="0"/>
          <a:chOff x="0" y="0"/>
          <a:chExt cx="0" cy="0"/>
        </a:xfrm>
      </p:grpSpPr>
      <p:sp>
        <p:nvSpPr>
          <p:cNvPr id="4" name="TextBox 3"/>
          <p:cNvSpPr txBox="1"/>
          <p:nvPr/>
        </p:nvSpPr>
        <p:spPr>
          <a:xfrm>
            <a:off x="4516341" y="-4548146"/>
            <a:ext cx="184731" cy="613886"/>
          </a:xfrm>
          <a:prstGeom prst="rect">
            <a:avLst/>
          </a:prstGeom>
          <a:noFill/>
        </p:spPr>
        <p:txBody>
          <a:bodyPr wrap="none" rtlCol="0">
            <a:spAutoFit/>
          </a:bodyPr>
          <a:lstStyle/>
          <a:p>
            <a:endParaRPr lang="en-US" sz="3389" dirty="0"/>
          </a:p>
        </p:txBody>
      </p:sp>
      <p:sp>
        <p:nvSpPr>
          <p:cNvPr id="6" name="TextBox 5"/>
          <p:cNvSpPr txBox="1"/>
          <p:nvPr/>
        </p:nvSpPr>
        <p:spPr>
          <a:xfrm>
            <a:off x="11897959" y="9767944"/>
            <a:ext cx="184731" cy="613886"/>
          </a:xfrm>
          <a:prstGeom prst="rect">
            <a:avLst/>
          </a:prstGeom>
          <a:noFill/>
        </p:spPr>
        <p:txBody>
          <a:bodyPr wrap="none" rtlCol="0">
            <a:spAutoFit/>
          </a:bodyPr>
          <a:lstStyle/>
          <a:p>
            <a:endParaRPr lang="en-US" sz="3389"/>
          </a:p>
        </p:txBody>
      </p:sp>
      <p:sp>
        <p:nvSpPr>
          <p:cNvPr id="10" name="Title 1"/>
          <p:cNvSpPr>
            <a:spLocks noGrp="1"/>
          </p:cNvSpPr>
          <p:nvPr>
            <p:ph type="title"/>
          </p:nvPr>
        </p:nvSpPr>
        <p:spPr>
          <a:xfrm>
            <a:off x="3960417" y="1488238"/>
            <a:ext cx="9711266" cy="2001069"/>
          </a:xfrm>
        </p:spPr>
        <p:txBody>
          <a:bodyPr anchor="ctr" anchorCtr="0">
            <a:noAutofit/>
          </a:bodyPr>
          <a:lstStyle>
            <a:lvl1pPr algn="r">
              <a:defRPr sz="4800"/>
            </a:lvl1pPr>
          </a:lstStyle>
          <a:p>
            <a:r>
              <a:rPr lang="en-GB"/>
              <a:t>Click to edit Master title style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spTree>
    <p:extLst>
      <p:ext uri="{BB962C8B-B14F-4D97-AF65-F5344CB8AC3E}">
        <p14:creationId xmlns:p14="http://schemas.microsoft.com/office/powerpoint/2010/main" val="10362365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Blank - No Logo">
    <p:spTree>
      <p:nvGrpSpPr>
        <p:cNvPr id="1" name=""/>
        <p:cNvGrpSpPr/>
        <p:nvPr/>
      </p:nvGrpSpPr>
      <p:grpSpPr>
        <a:xfrm>
          <a:off x="0" y="0"/>
          <a:ext cx="0" cy="0"/>
          <a:chOff x="0" y="0"/>
          <a:chExt cx="0" cy="0"/>
        </a:xfrm>
      </p:grpSpPr>
      <p:sp>
        <p:nvSpPr>
          <p:cNvPr id="4" name="TextBox 3"/>
          <p:cNvSpPr txBox="1"/>
          <p:nvPr/>
        </p:nvSpPr>
        <p:spPr>
          <a:xfrm>
            <a:off x="4516341" y="-4548146"/>
            <a:ext cx="184731" cy="613886"/>
          </a:xfrm>
          <a:prstGeom prst="rect">
            <a:avLst/>
          </a:prstGeom>
          <a:noFill/>
        </p:spPr>
        <p:txBody>
          <a:bodyPr wrap="none" rtlCol="0">
            <a:spAutoFit/>
          </a:bodyPr>
          <a:lstStyle/>
          <a:p>
            <a:endParaRPr lang="en-US" sz="3389" dirty="0"/>
          </a:p>
        </p:txBody>
      </p:sp>
      <p:sp>
        <p:nvSpPr>
          <p:cNvPr id="6" name="TextBox 5"/>
          <p:cNvSpPr txBox="1"/>
          <p:nvPr/>
        </p:nvSpPr>
        <p:spPr>
          <a:xfrm>
            <a:off x="11897959" y="9767944"/>
            <a:ext cx="184731" cy="613886"/>
          </a:xfrm>
          <a:prstGeom prst="rect">
            <a:avLst/>
          </a:prstGeom>
          <a:noFill/>
        </p:spPr>
        <p:txBody>
          <a:bodyPr wrap="none" rtlCol="0">
            <a:spAutoFit/>
          </a:bodyPr>
          <a:lstStyle/>
          <a:p>
            <a:endParaRPr lang="en-US" sz="3389"/>
          </a:p>
        </p:txBody>
      </p:sp>
      <p:sp>
        <p:nvSpPr>
          <p:cNvPr id="10" name="Title 1"/>
          <p:cNvSpPr>
            <a:spLocks noGrp="1"/>
          </p:cNvSpPr>
          <p:nvPr>
            <p:ph type="title"/>
          </p:nvPr>
        </p:nvSpPr>
        <p:spPr>
          <a:xfrm>
            <a:off x="658636" y="2679085"/>
            <a:ext cx="9711266" cy="2001069"/>
          </a:xfrm>
        </p:spPr>
        <p:txBody>
          <a:bodyPr anchor="ctr" anchorCtr="0">
            <a:noAutofit/>
          </a:bodyPr>
          <a:lstStyle>
            <a:lvl1pPr algn="l">
              <a:defRPr sz="4800"/>
            </a:lvl1pPr>
          </a:lstStyle>
          <a:p>
            <a:r>
              <a:rPr lang="en-GB"/>
              <a:t>Click to edit Master title style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spTree>
    <p:extLst>
      <p:ext uri="{BB962C8B-B14F-4D97-AF65-F5344CB8AC3E}">
        <p14:creationId xmlns:p14="http://schemas.microsoft.com/office/powerpoint/2010/main" val="77361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_Blank - No Logo">
    <p:spTree>
      <p:nvGrpSpPr>
        <p:cNvPr id="1" name=""/>
        <p:cNvGrpSpPr/>
        <p:nvPr/>
      </p:nvGrpSpPr>
      <p:grpSpPr>
        <a:xfrm>
          <a:off x="0" y="0"/>
          <a:ext cx="0" cy="0"/>
          <a:chOff x="0" y="0"/>
          <a:chExt cx="0" cy="0"/>
        </a:xfrm>
      </p:grpSpPr>
      <p:sp>
        <p:nvSpPr>
          <p:cNvPr id="4" name="TextBox 3"/>
          <p:cNvSpPr txBox="1"/>
          <p:nvPr/>
        </p:nvSpPr>
        <p:spPr>
          <a:xfrm>
            <a:off x="4516341" y="-4548146"/>
            <a:ext cx="184731" cy="613886"/>
          </a:xfrm>
          <a:prstGeom prst="rect">
            <a:avLst/>
          </a:prstGeom>
          <a:noFill/>
        </p:spPr>
        <p:txBody>
          <a:bodyPr wrap="none" rtlCol="0">
            <a:spAutoFit/>
          </a:bodyPr>
          <a:lstStyle/>
          <a:p>
            <a:endParaRPr lang="en-US" sz="3389" dirty="0"/>
          </a:p>
        </p:txBody>
      </p:sp>
      <p:sp>
        <p:nvSpPr>
          <p:cNvPr id="6" name="TextBox 5"/>
          <p:cNvSpPr txBox="1"/>
          <p:nvPr/>
        </p:nvSpPr>
        <p:spPr>
          <a:xfrm>
            <a:off x="11897959" y="9767944"/>
            <a:ext cx="184731" cy="613886"/>
          </a:xfrm>
          <a:prstGeom prst="rect">
            <a:avLst/>
          </a:prstGeom>
          <a:noFill/>
        </p:spPr>
        <p:txBody>
          <a:bodyPr wrap="none" rtlCol="0">
            <a:spAutoFit/>
          </a:bodyPr>
          <a:lstStyle/>
          <a:p>
            <a:endParaRPr lang="en-US" sz="3389"/>
          </a:p>
        </p:txBody>
      </p:sp>
      <p:sp>
        <p:nvSpPr>
          <p:cNvPr id="10" name="Title 1"/>
          <p:cNvSpPr>
            <a:spLocks noGrp="1"/>
          </p:cNvSpPr>
          <p:nvPr>
            <p:ph type="title" hasCustomPrompt="1"/>
          </p:nvPr>
        </p:nvSpPr>
        <p:spPr>
          <a:xfrm>
            <a:off x="2371424" y="706594"/>
            <a:ext cx="9711266" cy="2001069"/>
          </a:xfrm>
        </p:spPr>
        <p:txBody>
          <a:bodyPr anchor="ctr" anchorCtr="0">
            <a:noAutofit/>
          </a:bodyPr>
          <a:lstStyle>
            <a:lvl1pPr algn="ctr">
              <a:defRPr sz="4800" b="1"/>
            </a:lvl1pPr>
          </a:lstStyle>
          <a:p>
            <a:r>
              <a:rPr lang="en-US" dirty="0"/>
              <a:t>WARNING:</a:t>
            </a:r>
            <a:br>
              <a:rPr lang="en-US" dirty="0"/>
            </a:br>
            <a:r>
              <a:rPr lang="en-US" dirty="0"/>
              <a:t>This topic is under NDA</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pic>
        <p:nvPicPr>
          <p:cNvPr id="1026" name="Picture 2" descr="Image result for no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812" y="2867926"/>
            <a:ext cx="4480591" cy="4480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2016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_Blank - No Logo">
    <p:spTree>
      <p:nvGrpSpPr>
        <p:cNvPr id="1" name=""/>
        <p:cNvGrpSpPr/>
        <p:nvPr/>
      </p:nvGrpSpPr>
      <p:grpSpPr>
        <a:xfrm>
          <a:off x="0" y="0"/>
          <a:ext cx="0" cy="0"/>
          <a:chOff x="0" y="0"/>
          <a:chExt cx="0" cy="0"/>
        </a:xfrm>
      </p:grpSpPr>
      <p:sp>
        <p:nvSpPr>
          <p:cNvPr id="4" name="TextBox 3"/>
          <p:cNvSpPr txBox="1"/>
          <p:nvPr/>
        </p:nvSpPr>
        <p:spPr>
          <a:xfrm>
            <a:off x="4516341" y="-4548146"/>
            <a:ext cx="184731" cy="613886"/>
          </a:xfrm>
          <a:prstGeom prst="rect">
            <a:avLst/>
          </a:prstGeom>
          <a:noFill/>
        </p:spPr>
        <p:txBody>
          <a:bodyPr wrap="none" rtlCol="0">
            <a:spAutoFit/>
          </a:bodyPr>
          <a:lstStyle/>
          <a:p>
            <a:endParaRPr lang="en-US" sz="3389" dirty="0"/>
          </a:p>
        </p:txBody>
      </p:sp>
      <p:sp>
        <p:nvSpPr>
          <p:cNvPr id="6" name="TextBox 5"/>
          <p:cNvSpPr txBox="1"/>
          <p:nvPr/>
        </p:nvSpPr>
        <p:spPr>
          <a:xfrm>
            <a:off x="11897959" y="9767944"/>
            <a:ext cx="184731" cy="613886"/>
          </a:xfrm>
          <a:prstGeom prst="rect">
            <a:avLst/>
          </a:prstGeom>
          <a:noFill/>
        </p:spPr>
        <p:txBody>
          <a:bodyPr wrap="none" rtlCol="0">
            <a:spAutoFit/>
          </a:bodyPr>
          <a:lstStyle/>
          <a:p>
            <a:endParaRPr lang="en-US" sz="3389"/>
          </a:p>
        </p:txBody>
      </p:sp>
      <p:sp>
        <p:nvSpPr>
          <p:cNvPr id="10" name="Title 1"/>
          <p:cNvSpPr>
            <a:spLocks noGrp="1"/>
          </p:cNvSpPr>
          <p:nvPr>
            <p:ph type="title" hasCustomPrompt="1"/>
          </p:nvPr>
        </p:nvSpPr>
        <p:spPr>
          <a:xfrm>
            <a:off x="2371424" y="3815554"/>
            <a:ext cx="9711266" cy="2001069"/>
          </a:xfrm>
        </p:spPr>
        <p:txBody>
          <a:bodyPr anchor="ctr" anchorCtr="0">
            <a:noAutofit/>
          </a:bodyPr>
          <a:lstStyle>
            <a:lvl1pPr algn="ctr">
              <a:defRPr sz="4800" baseline="0"/>
            </a:lvl1pPr>
          </a:lstStyle>
          <a:p>
            <a:r>
              <a:rPr lang="en-US" dirty="0"/>
              <a:t>Please complete the session survey in the App</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sp>
        <p:nvSpPr>
          <p:cNvPr id="7" name="Oval 6">
            <a:extLst>
              <a:ext uri="{FF2B5EF4-FFF2-40B4-BE49-F238E27FC236}">
                <a16:creationId xmlns:a16="http://schemas.microsoft.com/office/drawing/2014/main" id="{024F42A1-B02F-46D5-BFFB-C7EACA48CB5C}"/>
              </a:ext>
            </a:extLst>
          </p:cNvPr>
          <p:cNvSpPr/>
          <p:nvPr/>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47411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5123" y="2481329"/>
            <a:ext cx="12435840" cy="1634490"/>
          </a:xfrm>
        </p:spPr>
        <p:txBody>
          <a:bodyPr anchor="ctr">
            <a:noAutofit/>
          </a:bodyPr>
          <a:lstStyle>
            <a:lvl1pPr algn="l">
              <a:defRPr sz="6400" b="1" cap="none"/>
            </a:lvl1pPr>
          </a:lstStyle>
          <a:p>
            <a:r>
              <a:rPr lang="en-US" dirty="0"/>
              <a:t>Thank you!</a:t>
            </a:r>
          </a:p>
        </p:txBody>
      </p:sp>
      <p:sp>
        <p:nvSpPr>
          <p:cNvPr id="3" name="Text Placeholder 11"/>
          <p:cNvSpPr>
            <a:spLocks noGrp="1"/>
          </p:cNvSpPr>
          <p:nvPr>
            <p:ph type="body" sz="quarter" idx="10"/>
          </p:nvPr>
        </p:nvSpPr>
        <p:spPr>
          <a:xfrm>
            <a:off x="780638" y="4115820"/>
            <a:ext cx="5892800" cy="693419"/>
          </a:xfrm>
        </p:spPr>
        <p:txBody>
          <a:bodyPr>
            <a:normAutofit/>
          </a:bodyPr>
          <a:lstStyle>
            <a:lvl1pPr marL="0" indent="0" algn="l">
              <a:buNone/>
              <a:defRPr sz="2800" baseline="0"/>
            </a:lvl1pPr>
          </a:lstStyle>
          <a:p>
            <a:pPr lvl="0"/>
            <a:r>
              <a:rPr lang="en-GB"/>
              <a:t>Click to edit Master text styles</a:t>
            </a:r>
          </a:p>
        </p:txBody>
      </p:sp>
    </p:spTree>
    <p:extLst>
      <p:ext uri="{BB962C8B-B14F-4D97-AF65-F5344CB8AC3E}">
        <p14:creationId xmlns:p14="http://schemas.microsoft.com/office/powerpoint/2010/main" val="38675562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GB"/>
              <a:t>Click to edit Master title style</a:t>
            </a:r>
            <a:endParaRPr lang="en-US" dirty="0"/>
          </a:p>
        </p:txBody>
      </p:sp>
      <p:sp>
        <p:nvSpPr>
          <p:cNvPr id="6" name="Text Placeholder 5"/>
          <p:cNvSpPr>
            <a:spLocks noGrp="1"/>
          </p:cNvSpPr>
          <p:nvPr>
            <p:ph type="body" sz="quarter" idx="10" hasCustomPrompt="1"/>
          </p:nvPr>
        </p:nvSpPr>
        <p:spPr>
          <a:xfrm>
            <a:off x="323089" y="1427012"/>
            <a:ext cx="6305573" cy="354558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2"/>
            <a:ext cx="6305573" cy="354558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72806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780638" y="6329636"/>
            <a:ext cx="5892800" cy="693419"/>
          </a:xfrm>
        </p:spPr>
        <p:txBody>
          <a:bodyPr>
            <a:normAutofit/>
          </a:bodyPr>
          <a:lstStyle>
            <a:lvl1pPr marL="0" indent="0" algn="l">
              <a:buNone/>
              <a:defRPr sz="24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780638" y="6939237"/>
            <a:ext cx="5892800" cy="591821"/>
          </a:xfrm>
        </p:spPr>
        <p:txBody>
          <a:bodyPr>
            <a:normAutofit/>
          </a:bodyPr>
          <a:lstStyle>
            <a:lvl1pPr marL="0" indent="0" algn="l">
              <a:buNone/>
              <a:defRPr sz="24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780638" y="3053166"/>
            <a:ext cx="11719981" cy="1191259"/>
          </a:xfr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p:nvPr>
        </p:nvSpPr>
        <p:spPr>
          <a:xfrm>
            <a:off x="780639" y="4253721"/>
            <a:ext cx="9666531" cy="780558"/>
          </a:xfrm>
        </p:spPr>
        <p:txBody>
          <a:bodyPr/>
          <a:lstStyle>
            <a:lvl1pPr marL="0" indent="0" algn="l">
              <a:buNone/>
              <a:defRPr/>
            </a:lvl1pPr>
          </a:lstStyle>
          <a:p>
            <a:pPr lvl="0"/>
            <a:r>
              <a:rPr lang="en-GB"/>
              <a:t>Click to edit Master text styles</a:t>
            </a:r>
          </a:p>
        </p:txBody>
      </p:sp>
    </p:spTree>
    <p:extLst>
      <p:ext uri="{BB962C8B-B14F-4D97-AF65-F5344CB8AC3E}">
        <p14:creationId xmlns:p14="http://schemas.microsoft.com/office/powerpoint/2010/main" val="29675210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780638" y="6094502"/>
            <a:ext cx="5892800" cy="693419"/>
          </a:xfrm>
        </p:spPr>
        <p:txBody>
          <a:bodyPr>
            <a:normAutofit/>
          </a:bodyPr>
          <a:lstStyle>
            <a:lvl1pPr marL="0" indent="0" algn="l">
              <a:buNone/>
              <a:defRPr sz="24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780638" y="6704103"/>
            <a:ext cx="5892800" cy="591821"/>
          </a:xfrm>
        </p:spPr>
        <p:txBody>
          <a:bodyPr>
            <a:normAutofit/>
          </a:bodyPr>
          <a:lstStyle>
            <a:lvl1pPr marL="0" indent="0" algn="l">
              <a:buNone/>
              <a:defRPr sz="24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780638" y="3053166"/>
            <a:ext cx="11719981" cy="1191259"/>
          </a:xfr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p:nvPr>
        </p:nvSpPr>
        <p:spPr>
          <a:xfrm>
            <a:off x="780639" y="4253721"/>
            <a:ext cx="9666531" cy="780558"/>
          </a:xfrm>
        </p:spPr>
        <p:txBody>
          <a:bodyPr/>
          <a:lstStyle>
            <a:lvl1pPr marL="0" indent="0" algn="l">
              <a:buNone/>
              <a:defRPr/>
            </a:lvl1pPr>
          </a:lstStyle>
          <a:p>
            <a:pPr lvl="0"/>
            <a:r>
              <a:rPr lang="en-GB"/>
              <a:t>Click to edit Master text styles</a:t>
            </a:r>
          </a:p>
        </p:txBody>
      </p:sp>
      <p:sp>
        <p:nvSpPr>
          <p:cNvPr id="8" name="Text Placeholder 11"/>
          <p:cNvSpPr>
            <a:spLocks noGrp="1"/>
          </p:cNvSpPr>
          <p:nvPr>
            <p:ph type="body" sz="quarter" idx="14" hasCustomPrompt="1"/>
          </p:nvPr>
        </p:nvSpPr>
        <p:spPr>
          <a:xfrm>
            <a:off x="7137895" y="6094502"/>
            <a:ext cx="5892800" cy="693419"/>
          </a:xfrm>
        </p:spPr>
        <p:txBody>
          <a:bodyPr>
            <a:normAutofit/>
          </a:bodyPr>
          <a:lstStyle>
            <a:lvl1pPr marL="0" indent="0" algn="l">
              <a:buNone/>
              <a:defRPr sz="2400" baseline="0"/>
            </a:lvl1pPr>
          </a:lstStyle>
          <a:p>
            <a:pPr lvl="0"/>
            <a:r>
              <a:rPr lang="en-US" dirty="0"/>
              <a:t>Click to edit Presenter, Team</a:t>
            </a:r>
          </a:p>
        </p:txBody>
      </p:sp>
      <p:sp>
        <p:nvSpPr>
          <p:cNvPr id="9" name="Text Placeholder 11"/>
          <p:cNvSpPr>
            <a:spLocks noGrp="1"/>
          </p:cNvSpPr>
          <p:nvPr>
            <p:ph type="body" sz="quarter" idx="15" hasCustomPrompt="1"/>
          </p:nvPr>
        </p:nvSpPr>
        <p:spPr>
          <a:xfrm>
            <a:off x="7137895" y="6704103"/>
            <a:ext cx="5892800" cy="591821"/>
          </a:xfrm>
        </p:spPr>
        <p:txBody>
          <a:bodyPr>
            <a:normAutofit/>
          </a:bodyPr>
          <a:lstStyle>
            <a:lvl1pPr marL="0" indent="0" algn="l">
              <a:buNone/>
              <a:defRPr sz="2400" baseline="0">
                <a:solidFill>
                  <a:schemeClr val="accent6"/>
                </a:solidFill>
              </a:defRPr>
            </a:lvl1pPr>
          </a:lstStyle>
          <a:p>
            <a:pPr lvl="0"/>
            <a:r>
              <a:rPr lang="en-US" dirty="0"/>
              <a:t>Click to edit Date</a:t>
            </a:r>
          </a:p>
        </p:txBody>
      </p:sp>
    </p:spTree>
    <p:extLst>
      <p:ext uri="{BB962C8B-B14F-4D97-AF65-F5344CB8AC3E}">
        <p14:creationId xmlns:p14="http://schemas.microsoft.com/office/powerpoint/2010/main" val="2745857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chemeClr val="bg1"/>
                </a:solidFill>
              </a:defRPr>
            </a:lvl1pPr>
          </a:lstStyle>
          <a:p>
            <a:r>
              <a:rPr lang="en-GB"/>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1188720" indent="-457200">
              <a:buFont typeface="Arial"/>
              <a:buChar char="•"/>
              <a:defRPr>
                <a:solidFill>
                  <a:schemeClr val="bg1"/>
                </a:solidFill>
              </a:defRPr>
            </a:lvl2pPr>
            <a:lvl3pPr marL="1828800" indent="-36576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820330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chemeClr val="bg1"/>
                </a:solidFill>
              </a:defRPr>
            </a:lvl1pPr>
          </a:lstStyle>
          <a:p>
            <a:r>
              <a:rPr lang="en-GB"/>
              <a:t>Click to edit Master title style</a:t>
            </a:r>
            <a:endParaRPr lang="en-US" dirty="0"/>
          </a:p>
        </p:txBody>
      </p:sp>
      <p:sp>
        <p:nvSpPr>
          <p:cNvPr id="6" name="Content Placeholder 3"/>
          <p:cNvSpPr>
            <a:spLocks noGrp="1"/>
          </p:cNvSpPr>
          <p:nvPr>
            <p:ph sz="quarter" idx="11" hasCustomPrompt="1"/>
          </p:nvPr>
        </p:nvSpPr>
        <p:spPr>
          <a:xfrm>
            <a:off x="538581" y="1616653"/>
            <a:ext cx="13132387" cy="5827082"/>
          </a:xfrm>
          <a:noFill/>
        </p:spPr>
        <p:txBody>
          <a:bodyPr/>
          <a:lstStyle>
            <a:lvl1pPr marL="0" indent="0">
              <a:buNone/>
              <a:defRPr lang="en-US" sz="2000">
                <a:solidFill>
                  <a:srgbClr val="3366FF"/>
                </a:solidFill>
                <a:effectLst/>
                <a:latin typeface="Lucida Console" panose="020B0609040504020204" pitchFamily="49" charset="0"/>
              </a:defRPr>
            </a:lvl1pPr>
            <a:lvl2pPr marL="731520" indent="0">
              <a:buNone/>
              <a:defRPr>
                <a:latin typeface="Lucida Console" panose="020B0609040504020204" pitchFamily="49" charset="0"/>
              </a:defRPr>
            </a:lvl2pPr>
            <a:lvl3pPr marL="1463040" indent="0">
              <a:buNone/>
              <a:defRPr>
                <a:latin typeface="Lucida Console" panose="020B0609040504020204" pitchFamily="49" charset="0"/>
              </a:defRPr>
            </a:lvl3pPr>
            <a:lvl4pPr marL="2194560" indent="0">
              <a:buNone/>
              <a:defRPr>
                <a:latin typeface="Lucida Console" panose="020B0609040504020204" pitchFamily="49" charset="0"/>
              </a:defRPr>
            </a:lvl4pPr>
            <a:lvl5pPr marL="2926080" indent="0">
              <a:buNone/>
              <a:defRPr>
                <a:latin typeface="Lucida Console" panose="020B0609040504020204" pitchFamily="49" charset="0"/>
              </a:defRPr>
            </a:lvl5pPr>
          </a:lstStyle>
          <a:p>
            <a:r>
              <a:rPr lang="en-US" sz="224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13795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5670530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634230" y="3150724"/>
            <a:ext cx="12435840" cy="1488168"/>
          </a:xfrm>
        </p:spPr>
        <p:txBody>
          <a:bodyPr anchor="ctr">
            <a:noAutofit/>
          </a:bodyPr>
          <a:lstStyle>
            <a:lvl1pPr algn="l">
              <a:defRPr sz="6400" b="1" cap="none">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24055707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normAutofit/>
          </a:bodyPr>
          <a:lstStyle>
            <a:lvl1pPr>
              <a:defRPr sz="4800">
                <a:solidFill>
                  <a:schemeClr val="bg1"/>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33720" y="1620012"/>
            <a:ext cx="6461760" cy="5555317"/>
          </a:xfrm>
        </p:spPr>
        <p:txBody>
          <a:bodyPr/>
          <a:lstStyle>
            <a:lvl1pPr>
              <a:defRPr sz="32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vl6pPr>
              <a:defRPr sz="2880"/>
            </a:lvl6pPr>
            <a:lvl7pPr>
              <a:defRPr sz="2880"/>
            </a:lvl7pPr>
            <a:lvl8pPr>
              <a:defRPr sz="2880"/>
            </a:lvl8pPr>
            <a:lvl9pPr>
              <a:defRPr sz="288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239320" y="1620012"/>
            <a:ext cx="6461760" cy="5555317"/>
          </a:xfrm>
        </p:spPr>
        <p:txBody>
          <a:bodyPr/>
          <a:lstStyle>
            <a:lvl1pPr>
              <a:defRPr sz="32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vl6pPr>
              <a:defRPr sz="2880"/>
            </a:lvl6pPr>
            <a:lvl7pPr>
              <a:defRPr sz="2880"/>
            </a:lvl7pPr>
            <a:lvl8pPr>
              <a:defRPr sz="2880"/>
            </a:lvl8pPr>
            <a:lvl9pPr>
              <a:defRPr sz="288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3081658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0389" y="1612885"/>
            <a:ext cx="6464301" cy="767715"/>
          </a:xfrm>
        </p:spPr>
        <p:txBody>
          <a:bodyPr anchor="b">
            <a:noAutofit/>
          </a:bodyPr>
          <a:lstStyle>
            <a:lvl1pPr marL="0" indent="0">
              <a:buNone/>
              <a:defRPr sz="320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GB"/>
              <a:t>Click to edit Master text styles</a:t>
            </a:r>
          </a:p>
        </p:txBody>
      </p:sp>
      <p:sp>
        <p:nvSpPr>
          <p:cNvPr id="4" name="Content Placeholder 3"/>
          <p:cNvSpPr>
            <a:spLocks noGrp="1"/>
          </p:cNvSpPr>
          <p:nvPr>
            <p:ph sz="half" idx="2"/>
          </p:nvPr>
        </p:nvSpPr>
        <p:spPr>
          <a:xfrm>
            <a:off x="540389" y="2380598"/>
            <a:ext cx="6464301" cy="4741546"/>
          </a:xfrm>
        </p:spPr>
        <p:txBody>
          <a:bodyPr/>
          <a:lstStyle>
            <a:lvl1pPr>
              <a:defRPr sz="3200"/>
            </a:lvl1pPr>
            <a:lvl2pPr>
              <a:defRPr sz="2400"/>
            </a:lvl2pPr>
            <a:lvl3pPr>
              <a:defRPr sz="2400"/>
            </a:lvl3pPr>
            <a:lvl4pPr>
              <a:defRPr sz="2400"/>
            </a:lvl4pPr>
            <a:lvl5pPr>
              <a:defRPr sz="2400"/>
            </a:lvl5pPr>
            <a:lvl6pPr>
              <a:defRPr sz="2560"/>
            </a:lvl6pPr>
            <a:lvl7pPr>
              <a:defRPr sz="2560"/>
            </a:lvl7pPr>
            <a:lvl8pPr>
              <a:defRPr sz="2560"/>
            </a:lvl8pPr>
            <a:lvl9pPr>
              <a:defRPr sz="256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itle 1"/>
          <p:cNvSpPr>
            <a:spLocks noGrp="1"/>
          </p:cNvSpPr>
          <p:nvPr>
            <p:ph type="title"/>
          </p:nvPr>
        </p:nvSpPr>
        <p:spPr>
          <a:xfrm>
            <a:off x="538863" y="183898"/>
            <a:ext cx="13128486" cy="873186"/>
          </a:xfrm>
        </p:spPr>
        <p:txBody>
          <a:bodyPr>
            <a:normAutofit/>
          </a:bodyPr>
          <a:lstStyle>
            <a:lvl1pPr>
              <a:defRPr sz="4800">
                <a:solidFill>
                  <a:schemeClr val="bg1"/>
                </a:solidFill>
              </a:defRPr>
            </a:lvl1pPr>
          </a:lstStyle>
          <a:p>
            <a:r>
              <a:rPr lang="en-GB"/>
              <a:t>Click to edit Master title style</a:t>
            </a:r>
            <a:endParaRPr lang="en-US" dirty="0"/>
          </a:p>
        </p:txBody>
      </p:sp>
      <p:sp>
        <p:nvSpPr>
          <p:cNvPr id="15" name="Text Placeholder 4"/>
          <p:cNvSpPr>
            <a:spLocks noGrp="1"/>
          </p:cNvSpPr>
          <p:nvPr>
            <p:ph type="body" sz="quarter" idx="3"/>
          </p:nvPr>
        </p:nvSpPr>
        <p:spPr>
          <a:xfrm>
            <a:off x="7240911" y="1612885"/>
            <a:ext cx="6466840" cy="767715"/>
          </a:xfrm>
        </p:spPr>
        <p:txBody>
          <a:bodyPr anchor="b">
            <a:normAutofit/>
          </a:bodyPr>
          <a:lstStyle>
            <a:lvl1pPr marL="0" indent="0">
              <a:buNone/>
              <a:defRPr sz="320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GB"/>
              <a:t>Click to edit Master text styles</a:t>
            </a:r>
          </a:p>
        </p:txBody>
      </p:sp>
      <p:sp>
        <p:nvSpPr>
          <p:cNvPr id="16" name="Content Placeholder 5"/>
          <p:cNvSpPr>
            <a:spLocks noGrp="1"/>
          </p:cNvSpPr>
          <p:nvPr>
            <p:ph sz="quarter" idx="4"/>
          </p:nvPr>
        </p:nvSpPr>
        <p:spPr>
          <a:xfrm>
            <a:off x="7240911" y="2380598"/>
            <a:ext cx="6466840" cy="4741546"/>
          </a:xfrm>
        </p:spPr>
        <p:txBody>
          <a:bodyPr/>
          <a:lstStyle>
            <a:lvl1pPr>
              <a:defRPr sz="3200"/>
            </a:lvl1pPr>
            <a:lvl2pPr>
              <a:defRPr sz="2400"/>
            </a:lvl2pPr>
            <a:lvl3pPr>
              <a:defRPr sz="2400"/>
            </a:lvl3pPr>
            <a:lvl4pPr>
              <a:defRPr sz="2400"/>
            </a:lvl4pPr>
            <a:lvl5pPr>
              <a:defRPr sz="2400"/>
            </a:lvl5pPr>
            <a:lvl6pPr>
              <a:defRPr sz="2560"/>
            </a:lvl6pPr>
            <a:lvl7pPr>
              <a:defRPr sz="2560"/>
            </a:lvl7pPr>
            <a:lvl8pPr>
              <a:defRPr sz="2560"/>
            </a:lvl8pPr>
            <a:lvl9pPr>
              <a:defRPr sz="256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1091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40030" y="1618467"/>
            <a:ext cx="3908213" cy="5431155"/>
          </a:xfrm>
        </p:spPr>
        <p:txBody>
          <a:bodyPr>
            <a:normAutofit/>
          </a:bodyPr>
          <a:lstStyle>
            <a:lvl1pPr>
              <a:defRPr sz="3200"/>
            </a:lvl1pPr>
            <a:lvl2pPr>
              <a:defRPr sz="2400"/>
            </a:lvl2pPr>
            <a:lvl3pPr>
              <a:defRPr sz="2400"/>
            </a:lvl3pPr>
            <a:lvl4pPr marL="2194560" indent="0">
              <a:buNone/>
              <a:defRPr sz="2400"/>
            </a:lvl4pPr>
            <a:lvl5pPr>
              <a:defRPr sz="2560"/>
            </a:lvl5pPr>
            <a:lvl6pPr>
              <a:defRPr sz="2880"/>
            </a:lvl6pPr>
            <a:lvl7pPr>
              <a:defRPr sz="2880"/>
            </a:lvl7pPr>
            <a:lvl8pPr>
              <a:defRPr sz="2880"/>
            </a:lvl8pPr>
            <a:lvl9pPr>
              <a:defRPr sz="2880"/>
            </a:lvl9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Content Placeholder 2"/>
          <p:cNvSpPr>
            <a:spLocks noGrp="1"/>
          </p:cNvSpPr>
          <p:nvPr>
            <p:ph sz="half" idx="10"/>
          </p:nvPr>
        </p:nvSpPr>
        <p:spPr>
          <a:xfrm>
            <a:off x="5169602" y="1618467"/>
            <a:ext cx="3908213" cy="5431155"/>
          </a:xfrm>
        </p:spPr>
        <p:txBody>
          <a:bodyPr>
            <a:normAutofit/>
          </a:bodyPr>
          <a:lstStyle>
            <a:lvl1pPr>
              <a:defRPr sz="3200"/>
            </a:lvl1pPr>
            <a:lvl2pPr>
              <a:defRPr sz="2400"/>
            </a:lvl2pPr>
            <a:lvl3pPr>
              <a:defRPr sz="2400"/>
            </a:lvl3pPr>
            <a:lvl4pPr marL="2194560" indent="0">
              <a:buNone/>
              <a:defRPr sz="2400"/>
            </a:lvl4pPr>
            <a:lvl5pPr>
              <a:defRPr sz="2560"/>
            </a:lvl5pPr>
            <a:lvl6pPr>
              <a:defRPr sz="2880"/>
            </a:lvl6pPr>
            <a:lvl7pPr>
              <a:defRPr sz="2880"/>
            </a:lvl7pPr>
            <a:lvl8pPr>
              <a:defRPr sz="2880"/>
            </a:lvl8pPr>
            <a:lvl9pPr>
              <a:defRPr sz="2880"/>
            </a:lvl9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Content Placeholder 2"/>
          <p:cNvSpPr>
            <a:spLocks noGrp="1"/>
          </p:cNvSpPr>
          <p:nvPr>
            <p:ph sz="half" idx="11"/>
          </p:nvPr>
        </p:nvSpPr>
        <p:spPr>
          <a:xfrm>
            <a:off x="9799177" y="1618467"/>
            <a:ext cx="3908213" cy="5431155"/>
          </a:xfrm>
        </p:spPr>
        <p:txBody>
          <a:bodyPr>
            <a:normAutofit/>
          </a:bodyPr>
          <a:lstStyle>
            <a:lvl1pPr>
              <a:defRPr sz="3200"/>
            </a:lvl1pPr>
            <a:lvl2pPr>
              <a:defRPr sz="2400"/>
            </a:lvl2pPr>
            <a:lvl3pPr>
              <a:defRPr sz="2400"/>
            </a:lvl3pPr>
            <a:lvl4pPr marL="2194560" indent="0">
              <a:buNone/>
              <a:defRPr sz="2400"/>
            </a:lvl4pPr>
            <a:lvl5pPr>
              <a:defRPr sz="2560"/>
            </a:lvl5pPr>
            <a:lvl6pPr>
              <a:defRPr sz="2880"/>
            </a:lvl6pPr>
            <a:lvl7pPr>
              <a:defRPr sz="2880"/>
            </a:lvl7pPr>
            <a:lvl8pPr>
              <a:defRPr sz="2880"/>
            </a:lvl8pPr>
            <a:lvl9pPr>
              <a:defRPr sz="2880"/>
            </a:lvl9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064238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GB"/>
              <a:t>Click to edit Master title style</a:t>
            </a:r>
            <a:endParaRPr lang="en-US" dirty="0"/>
          </a:p>
        </p:txBody>
      </p:sp>
      <p:sp>
        <p:nvSpPr>
          <p:cNvPr id="11" name="Text Placeholder 3"/>
          <p:cNvSpPr>
            <a:spLocks noGrp="1"/>
          </p:cNvSpPr>
          <p:nvPr>
            <p:ph type="body" sz="half" idx="2"/>
          </p:nvPr>
        </p:nvSpPr>
        <p:spPr>
          <a:xfrm>
            <a:off x="540387" y="5003334"/>
            <a:ext cx="2875280" cy="545504"/>
          </a:xfrm>
        </p:spPr>
        <p:txBody>
          <a:bodyPr>
            <a:noAutofit/>
          </a:bodyPr>
          <a:lstStyle>
            <a:lvl1pPr marL="0" indent="0" algn="ctr">
              <a:buNone/>
              <a:defRPr sz="240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12" name="Text Placeholder 3"/>
          <p:cNvSpPr>
            <a:spLocks noGrp="1"/>
          </p:cNvSpPr>
          <p:nvPr>
            <p:ph type="body" sz="half" idx="11"/>
          </p:nvPr>
        </p:nvSpPr>
        <p:spPr>
          <a:xfrm>
            <a:off x="3994795" y="5003334"/>
            <a:ext cx="2875280" cy="545504"/>
          </a:xfrm>
        </p:spPr>
        <p:txBody>
          <a:bodyPr>
            <a:noAutofit/>
          </a:bodyPr>
          <a:lstStyle>
            <a:lvl1pPr marL="0" indent="0" algn="ctr">
              <a:buNone/>
              <a:defRPr sz="240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13" name="Text Placeholder 3"/>
          <p:cNvSpPr>
            <a:spLocks noGrp="1"/>
          </p:cNvSpPr>
          <p:nvPr>
            <p:ph type="body" sz="half" idx="13"/>
          </p:nvPr>
        </p:nvSpPr>
        <p:spPr>
          <a:xfrm>
            <a:off x="7415336" y="5003334"/>
            <a:ext cx="2875280" cy="545504"/>
          </a:xfrm>
        </p:spPr>
        <p:txBody>
          <a:bodyPr>
            <a:noAutofit/>
          </a:bodyPr>
          <a:lstStyle>
            <a:lvl1pPr marL="0" indent="0" algn="ctr">
              <a:buNone/>
              <a:defRPr sz="240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14" name="Text Placeholder 3"/>
          <p:cNvSpPr>
            <a:spLocks noGrp="1"/>
          </p:cNvSpPr>
          <p:nvPr>
            <p:ph type="body" sz="half" idx="15"/>
          </p:nvPr>
        </p:nvSpPr>
        <p:spPr>
          <a:xfrm>
            <a:off x="11184552" y="5003334"/>
            <a:ext cx="2875280" cy="545504"/>
          </a:xfrm>
        </p:spPr>
        <p:txBody>
          <a:bodyPr>
            <a:noAutofit/>
          </a:bodyPr>
          <a:lstStyle>
            <a:lvl1pPr marL="0" indent="0" algn="ctr">
              <a:buNone/>
              <a:defRPr sz="240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15" name="Picture Placeholder 2"/>
          <p:cNvSpPr>
            <a:spLocks noGrp="1"/>
          </p:cNvSpPr>
          <p:nvPr>
            <p:ph type="pic" sz="quarter" idx="16"/>
          </p:nvPr>
        </p:nvSpPr>
        <p:spPr>
          <a:xfrm>
            <a:off x="540387" y="2566967"/>
            <a:ext cx="2875280" cy="2151379"/>
          </a:xfrm>
        </p:spPr>
        <p:txBody>
          <a:bodyPr>
            <a:normAutofit/>
          </a:bodyPr>
          <a:lstStyle>
            <a:lvl1pPr>
              <a:defRPr sz="2240">
                <a:solidFill>
                  <a:schemeClr val="bg1"/>
                </a:solidFill>
              </a:defRPr>
            </a:lvl1pPr>
          </a:lstStyle>
          <a:p>
            <a:r>
              <a:rPr lang="en-GB"/>
              <a:t>Click icon to add picture</a:t>
            </a:r>
            <a:endParaRPr lang="en-US" dirty="0"/>
          </a:p>
        </p:txBody>
      </p:sp>
      <p:sp>
        <p:nvSpPr>
          <p:cNvPr id="16" name="Picture Placeholder 2"/>
          <p:cNvSpPr>
            <a:spLocks noGrp="1"/>
          </p:cNvSpPr>
          <p:nvPr>
            <p:ph type="pic" sz="quarter" idx="17"/>
          </p:nvPr>
        </p:nvSpPr>
        <p:spPr>
          <a:xfrm>
            <a:off x="3994795" y="2566967"/>
            <a:ext cx="2875280" cy="2151379"/>
          </a:xfrm>
        </p:spPr>
        <p:txBody>
          <a:bodyPr>
            <a:normAutofit/>
          </a:bodyPr>
          <a:lstStyle>
            <a:lvl1pPr>
              <a:defRPr sz="2240">
                <a:solidFill>
                  <a:schemeClr val="bg1"/>
                </a:solidFill>
              </a:defRPr>
            </a:lvl1pPr>
          </a:lstStyle>
          <a:p>
            <a:r>
              <a:rPr lang="en-GB"/>
              <a:t>Click icon to add picture</a:t>
            </a:r>
            <a:endParaRPr lang="en-US" dirty="0"/>
          </a:p>
        </p:txBody>
      </p:sp>
      <p:sp>
        <p:nvSpPr>
          <p:cNvPr id="17" name="Picture Placeholder 2"/>
          <p:cNvSpPr>
            <a:spLocks noGrp="1"/>
          </p:cNvSpPr>
          <p:nvPr>
            <p:ph type="pic" sz="quarter" idx="18"/>
          </p:nvPr>
        </p:nvSpPr>
        <p:spPr>
          <a:xfrm>
            <a:off x="7415336" y="2566967"/>
            <a:ext cx="2875280" cy="2151379"/>
          </a:xfrm>
        </p:spPr>
        <p:txBody>
          <a:bodyPr>
            <a:normAutofit/>
          </a:bodyPr>
          <a:lstStyle>
            <a:lvl1pPr>
              <a:defRPr sz="2240">
                <a:solidFill>
                  <a:schemeClr val="bg1"/>
                </a:solidFill>
              </a:defRPr>
            </a:lvl1pPr>
          </a:lstStyle>
          <a:p>
            <a:r>
              <a:rPr lang="en-GB"/>
              <a:t>Click icon to add picture</a:t>
            </a:r>
            <a:endParaRPr lang="en-US" dirty="0"/>
          </a:p>
        </p:txBody>
      </p:sp>
      <p:sp>
        <p:nvSpPr>
          <p:cNvPr id="18" name="Picture Placeholder 2"/>
          <p:cNvSpPr>
            <a:spLocks noGrp="1"/>
          </p:cNvSpPr>
          <p:nvPr>
            <p:ph type="pic" sz="quarter" idx="19"/>
          </p:nvPr>
        </p:nvSpPr>
        <p:spPr>
          <a:xfrm>
            <a:off x="11184552" y="2566967"/>
            <a:ext cx="2875280" cy="2151379"/>
          </a:xfrm>
        </p:spPr>
        <p:txBody>
          <a:bodyPr>
            <a:normAutofit/>
          </a:bodyPr>
          <a:lstStyle>
            <a:lvl1pPr>
              <a:defRPr sz="2240">
                <a:solidFill>
                  <a:schemeClr val="bg1"/>
                </a:solidFill>
              </a:defRPr>
            </a:lvl1pPr>
          </a:lstStyle>
          <a:p>
            <a:r>
              <a:rPr lang="en-GB"/>
              <a:t>Click icon to add picture</a:t>
            </a:r>
            <a:endParaRPr lang="en-US" dirty="0"/>
          </a:p>
        </p:txBody>
      </p:sp>
    </p:spTree>
    <p:extLst>
      <p:ext uri="{BB962C8B-B14F-4D97-AF65-F5344CB8AC3E}">
        <p14:creationId xmlns:p14="http://schemas.microsoft.com/office/powerpoint/2010/main" val="37111889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GB"/>
              <a:t>Click to edit Master title style</a:t>
            </a:r>
            <a:endParaRPr lang="en-US"/>
          </a:p>
        </p:txBody>
      </p:sp>
      <p:sp>
        <p:nvSpPr>
          <p:cNvPr id="3" name="Text Placeholder 3"/>
          <p:cNvSpPr>
            <a:spLocks noGrp="1"/>
          </p:cNvSpPr>
          <p:nvPr>
            <p:ph type="body" sz="half" idx="2"/>
          </p:nvPr>
        </p:nvSpPr>
        <p:spPr>
          <a:xfrm>
            <a:off x="543902" y="3443035"/>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4" name="Text Placeholder 3"/>
          <p:cNvSpPr>
            <a:spLocks noGrp="1"/>
          </p:cNvSpPr>
          <p:nvPr>
            <p:ph type="body" sz="half" idx="11"/>
          </p:nvPr>
        </p:nvSpPr>
        <p:spPr>
          <a:xfrm>
            <a:off x="5566902" y="3443035"/>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5" name="Text Placeholder 3"/>
          <p:cNvSpPr>
            <a:spLocks noGrp="1"/>
          </p:cNvSpPr>
          <p:nvPr>
            <p:ph type="body" sz="half" idx="13"/>
          </p:nvPr>
        </p:nvSpPr>
        <p:spPr>
          <a:xfrm>
            <a:off x="10599968" y="3443035"/>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6" name="Text Placeholder 3"/>
          <p:cNvSpPr>
            <a:spLocks noGrp="1"/>
          </p:cNvSpPr>
          <p:nvPr>
            <p:ph type="body" sz="half" idx="15"/>
          </p:nvPr>
        </p:nvSpPr>
        <p:spPr>
          <a:xfrm>
            <a:off x="543902" y="6341824"/>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7" name="Text Placeholder 3"/>
          <p:cNvSpPr>
            <a:spLocks noGrp="1"/>
          </p:cNvSpPr>
          <p:nvPr>
            <p:ph type="body" sz="half" idx="17"/>
          </p:nvPr>
        </p:nvSpPr>
        <p:spPr>
          <a:xfrm>
            <a:off x="5566893" y="6341824"/>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8" name="Text Placeholder 3"/>
          <p:cNvSpPr>
            <a:spLocks noGrp="1"/>
          </p:cNvSpPr>
          <p:nvPr>
            <p:ph type="body" sz="half" idx="19"/>
          </p:nvPr>
        </p:nvSpPr>
        <p:spPr>
          <a:xfrm>
            <a:off x="10599958" y="6341824"/>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GB"/>
              <a:t>Click to edit Master text styles</a:t>
            </a:r>
          </a:p>
        </p:txBody>
      </p:sp>
      <p:sp>
        <p:nvSpPr>
          <p:cNvPr id="9" name="Picture Placeholder 2"/>
          <p:cNvSpPr>
            <a:spLocks noGrp="1"/>
          </p:cNvSpPr>
          <p:nvPr>
            <p:ph type="pic" sz="quarter" idx="20"/>
          </p:nvPr>
        </p:nvSpPr>
        <p:spPr>
          <a:xfrm>
            <a:off x="543902" y="1485278"/>
            <a:ext cx="3078480" cy="1761067"/>
          </a:xfrm>
        </p:spPr>
        <p:txBody>
          <a:bodyPr>
            <a:normAutofit/>
          </a:bodyPr>
          <a:lstStyle>
            <a:lvl1pPr>
              <a:defRPr sz="2240">
                <a:solidFill>
                  <a:srgbClr val="C2C2C1"/>
                </a:solidFill>
              </a:defRPr>
            </a:lvl1pPr>
          </a:lstStyle>
          <a:p>
            <a:r>
              <a:rPr lang="en-GB"/>
              <a:t>Click icon to add picture</a:t>
            </a:r>
            <a:endParaRPr lang="en-US" dirty="0"/>
          </a:p>
        </p:txBody>
      </p:sp>
      <p:sp>
        <p:nvSpPr>
          <p:cNvPr id="10" name="Picture Placeholder 2"/>
          <p:cNvSpPr>
            <a:spLocks noGrp="1"/>
          </p:cNvSpPr>
          <p:nvPr>
            <p:ph type="pic" sz="quarter" idx="21"/>
          </p:nvPr>
        </p:nvSpPr>
        <p:spPr>
          <a:xfrm>
            <a:off x="5566893" y="1485278"/>
            <a:ext cx="3078480" cy="1761067"/>
          </a:xfrm>
        </p:spPr>
        <p:txBody>
          <a:bodyPr>
            <a:normAutofit/>
          </a:bodyPr>
          <a:lstStyle>
            <a:lvl1pPr>
              <a:defRPr sz="2240">
                <a:solidFill>
                  <a:srgbClr val="C2C2C1"/>
                </a:solidFill>
              </a:defRPr>
            </a:lvl1pPr>
          </a:lstStyle>
          <a:p>
            <a:r>
              <a:rPr lang="en-GB"/>
              <a:t>Click icon to add picture</a:t>
            </a:r>
            <a:endParaRPr lang="en-US" dirty="0"/>
          </a:p>
        </p:txBody>
      </p:sp>
      <p:sp>
        <p:nvSpPr>
          <p:cNvPr id="11" name="Picture Placeholder 2"/>
          <p:cNvSpPr>
            <a:spLocks noGrp="1"/>
          </p:cNvSpPr>
          <p:nvPr>
            <p:ph type="pic" sz="quarter" idx="22"/>
          </p:nvPr>
        </p:nvSpPr>
        <p:spPr>
          <a:xfrm>
            <a:off x="10599958" y="1485278"/>
            <a:ext cx="3078480" cy="1761067"/>
          </a:xfrm>
        </p:spPr>
        <p:txBody>
          <a:bodyPr>
            <a:normAutofit/>
          </a:bodyPr>
          <a:lstStyle>
            <a:lvl1pPr>
              <a:defRPr sz="2240">
                <a:solidFill>
                  <a:srgbClr val="C2C2C1"/>
                </a:solidFill>
              </a:defRPr>
            </a:lvl1pPr>
          </a:lstStyle>
          <a:p>
            <a:r>
              <a:rPr lang="en-GB"/>
              <a:t>Click icon to add picture</a:t>
            </a:r>
            <a:endParaRPr lang="en-US" dirty="0"/>
          </a:p>
        </p:txBody>
      </p:sp>
      <p:sp>
        <p:nvSpPr>
          <p:cNvPr id="12" name="Picture Placeholder 2"/>
          <p:cNvSpPr>
            <a:spLocks noGrp="1"/>
          </p:cNvSpPr>
          <p:nvPr>
            <p:ph type="pic" sz="quarter" idx="23"/>
          </p:nvPr>
        </p:nvSpPr>
        <p:spPr>
          <a:xfrm>
            <a:off x="543902" y="4451796"/>
            <a:ext cx="3078480" cy="1761067"/>
          </a:xfrm>
        </p:spPr>
        <p:txBody>
          <a:bodyPr>
            <a:normAutofit/>
          </a:bodyPr>
          <a:lstStyle>
            <a:lvl1pPr>
              <a:defRPr sz="2240">
                <a:solidFill>
                  <a:srgbClr val="C2C2C1"/>
                </a:solidFill>
              </a:defRPr>
            </a:lvl1pPr>
          </a:lstStyle>
          <a:p>
            <a:r>
              <a:rPr lang="en-GB"/>
              <a:t>Click icon to add picture</a:t>
            </a:r>
            <a:endParaRPr lang="en-US" dirty="0"/>
          </a:p>
        </p:txBody>
      </p:sp>
      <p:sp>
        <p:nvSpPr>
          <p:cNvPr id="13" name="Picture Placeholder 2"/>
          <p:cNvSpPr>
            <a:spLocks noGrp="1"/>
          </p:cNvSpPr>
          <p:nvPr>
            <p:ph type="pic" sz="quarter" idx="24"/>
          </p:nvPr>
        </p:nvSpPr>
        <p:spPr>
          <a:xfrm>
            <a:off x="5566893" y="4451796"/>
            <a:ext cx="3078480" cy="1761067"/>
          </a:xfrm>
        </p:spPr>
        <p:txBody>
          <a:bodyPr>
            <a:normAutofit/>
          </a:bodyPr>
          <a:lstStyle>
            <a:lvl1pPr>
              <a:defRPr sz="2240">
                <a:solidFill>
                  <a:srgbClr val="C2C2C1"/>
                </a:solidFill>
              </a:defRPr>
            </a:lvl1pPr>
          </a:lstStyle>
          <a:p>
            <a:r>
              <a:rPr lang="en-GB"/>
              <a:t>Click icon to add picture</a:t>
            </a:r>
            <a:endParaRPr lang="en-US" dirty="0"/>
          </a:p>
        </p:txBody>
      </p:sp>
      <p:sp>
        <p:nvSpPr>
          <p:cNvPr id="14" name="Picture Placeholder 2"/>
          <p:cNvSpPr>
            <a:spLocks noGrp="1"/>
          </p:cNvSpPr>
          <p:nvPr>
            <p:ph type="pic" sz="quarter" idx="25"/>
          </p:nvPr>
        </p:nvSpPr>
        <p:spPr>
          <a:xfrm>
            <a:off x="10599958" y="4451796"/>
            <a:ext cx="3078480" cy="1761067"/>
          </a:xfrm>
        </p:spPr>
        <p:txBody>
          <a:bodyPr>
            <a:normAutofit/>
          </a:bodyPr>
          <a:lstStyle>
            <a:lvl1pPr>
              <a:defRPr sz="2240">
                <a:solidFill>
                  <a:srgbClr val="C2C2C1"/>
                </a:solidFill>
              </a:defRPr>
            </a:lvl1pPr>
          </a:lstStyle>
          <a:p>
            <a:r>
              <a:rPr lang="en-GB"/>
              <a:t>Click icon to add picture</a:t>
            </a:r>
            <a:endParaRPr lang="en-US" dirty="0"/>
          </a:p>
        </p:txBody>
      </p:sp>
    </p:spTree>
    <p:extLst>
      <p:ext uri="{BB962C8B-B14F-4D97-AF65-F5344CB8AC3E}">
        <p14:creationId xmlns:p14="http://schemas.microsoft.com/office/powerpoint/2010/main" val="38270430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GB"/>
              <a:t>Click to edit Master title style</a:t>
            </a:r>
            <a:endParaRPr lang="en-US" dirty="0"/>
          </a:p>
        </p:txBody>
      </p:sp>
    </p:spTree>
    <p:extLst>
      <p:ext uri="{BB962C8B-B14F-4D97-AF65-F5344CB8AC3E}">
        <p14:creationId xmlns:p14="http://schemas.microsoft.com/office/powerpoint/2010/main" val="30701884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5986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4954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sp>
        <p:nvSpPr>
          <p:cNvPr id="4" name="TextBox 3"/>
          <p:cNvSpPr txBox="1"/>
          <p:nvPr userDrawn="1"/>
        </p:nvSpPr>
        <p:spPr>
          <a:xfrm>
            <a:off x="4516341" y="-4548146"/>
            <a:ext cx="184731" cy="613886"/>
          </a:xfrm>
          <a:prstGeom prst="rect">
            <a:avLst/>
          </a:prstGeom>
          <a:noFill/>
        </p:spPr>
        <p:txBody>
          <a:bodyPr wrap="none" rtlCol="0">
            <a:spAutoFit/>
          </a:bodyPr>
          <a:lstStyle/>
          <a:p>
            <a:endParaRPr lang="en-US" sz="3389" dirty="0"/>
          </a:p>
        </p:txBody>
      </p:sp>
      <p:sp>
        <p:nvSpPr>
          <p:cNvPr id="6" name="TextBox 5"/>
          <p:cNvSpPr txBox="1"/>
          <p:nvPr userDrawn="1"/>
        </p:nvSpPr>
        <p:spPr>
          <a:xfrm>
            <a:off x="11897959" y="9767944"/>
            <a:ext cx="184731" cy="613886"/>
          </a:xfrm>
          <a:prstGeom prst="rect">
            <a:avLst/>
          </a:prstGeom>
          <a:noFill/>
        </p:spPr>
        <p:txBody>
          <a:bodyPr wrap="none" rtlCol="0">
            <a:spAutoFit/>
          </a:bodyPr>
          <a:lstStyle/>
          <a:p>
            <a:endParaRPr lang="en-US" sz="3389"/>
          </a:p>
        </p:txBody>
      </p:sp>
      <p:sp>
        <p:nvSpPr>
          <p:cNvPr id="9" name="TextBox 8"/>
          <p:cNvSpPr txBox="1"/>
          <p:nvPr userDrawn="1"/>
        </p:nvSpPr>
        <p:spPr>
          <a:xfrm>
            <a:off x="782640" y="7683901"/>
            <a:ext cx="4844438" cy="172355"/>
          </a:xfrm>
          <a:prstGeom prst="rect">
            <a:avLst/>
          </a:prstGeom>
          <a:noFill/>
        </p:spPr>
        <p:txBody>
          <a:bodyPr wrap="square" lIns="0" tIns="0" rIns="0" bIns="0" rtlCol="0">
            <a:spAutoFit/>
          </a:bodyPr>
          <a:lstStyle/>
          <a:p>
            <a:r>
              <a:rPr lang="en-US" sz="1120" b="0" i="0" dirty="0">
                <a:solidFill>
                  <a:schemeClr val="bg1"/>
                </a:solidFill>
                <a:latin typeface="Amazon Ember Regular" charset="0"/>
              </a:rPr>
              <a:t>© 2018, Amazon Web Services, Inc. or its Affiliates. All rights reserved.</a:t>
            </a:r>
          </a:p>
        </p:txBody>
      </p:sp>
      <p:sp>
        <p:nvSpPr>
          <p:cNvPr id="10" name="Title 1"/>
          <p:cNvSpPr>
            <a:spLocks noGrp="1"/>
          </p:cNvSpPr>
          <p:nvPr>
            <p:ph type="title"/>
          </p:nvPr>
        </p:nvSpPr>
        <p:spPr>
          <a:xfrm>
            <a:off x="658636" y="2679085"/>
            <a:ext cx="9711266" cy="2001069"/>
          </a:xfrm>
        </p:spPr>
        <p:txBody>
          <a:bodyPr anchor="ctr" anchorCtr="0">
            <a:noAutofit/>
          </a:bodyPr>
          <a:lstStyle>
            <a:lvl1pPr algn="l">
              <a:defRPr sz="4800"/>
            </a:lvl1pPr>
          </a:lstStyle>
          <a:p>
            <a:r>
              <a:rPr lang="en-GB"/>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spTree>
    <p:extLst>
      <p:ext uri="{BB962C8B-B14F-4D97-AF65-F5344CB8AC3E}">
        <p14:creationId xmlns:p14="http://schemas.microsoft.com/office/powerpoint/2010/main" val="1658250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4516341" y="-4548146"/>
            <a:ext cx="184731" cy="613886"/>
          </a:xfrm>
          <a:prstGeom prst="rect">
            <a:avLst/>
          </a:prstGeom>
          <a:noFill/>
        </p:spPr>
        <p:txBody>
          <a:bodyPr wrap="none" rtlCol="0">
            <a:spAutoFit/>
          </a:bodyPr>
          <a:lstStyle/>
          <a:p>
            <a:endParaRPr lang="en-US" sz="3389" dirty="0"/>
          </a:p>
        </p:txBody>
      </p:sp>
      <p:sp>
        <p:nvSpPr>
          <p:cNvPr id="6" name="TextBox 5"/>
          <p:cNvSpPr txBox="1"/>
          <p:nvPr userDrawn="1"/>
        </p:nvSpPr>
        <p:spPr>
          <a:xfrm>
            <a:off x="11897959" y="9767944"/>
            <a:ext cx="184731" cy="613886"/>
          </a:xfrm>
          <a:prstGeom prst="rect">
            <a:avLst/>
          </a:prstGeom>
          <a:noFill/>
        </p:spPr>
        <p:txBody>
          <a:bodyPr wrap="none" rtlCol="0">
            <a:spAutoFit/>
          </a:bodyPr>
          <a:lstStyle/>
          <a:p>
            <a:endParaRPr lang="en-US" sz="3389"/>
          </a:p>
        </p:txBody>
      </p:sp>
      <p:sp>
        <p:nvSpPr>
          <p:cNvPr id="10" name="Title 1"/>
          <p:cNvSpPr>
            <a:spLocks noGrp="1"/>
          </p:cNvSpPr>
          <p:nvPr>
            <p:ph type="title"/>
          </p:nvPr>
        </p:nvSpPr>
        <p:spPr>
          <a:xfrm>
            <a:off x="3960417" y="1488238"/>
            <a:ext cx="9711266" cy="2001069"/>
          </a:xfrm>
        </p:spPr>
        <p:txBody>
          <a:bodyPr anchor="ctr" anchorCtr="0">
            <a:noAutofit/>
          </a:bodyPr>
          <a:lstStyle>
            <a:lvl1pPr algn="r">
              <a:defRPr sz="4800"/>
            </a:lvl1pPr>
          </a:lstStyle>
          <a:p>
            <a:r>
              <a:rPr lang="en-GB"/>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spTree>
    <p:extLst>
      <p:ext uri="{BB962C8B-B14F-4D97-AF65-F5344CB8AC3E}">
        <p14:creationId xmlns:p14="http://schemas.microsoft.com/office/powerpoint/2010/main" val="17278702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4516341" y="-4548146"/>
            <a:ext cx="184731" cy="613886"/>
          </a:xfrm>
          <a:prstGeom prst="rect">
            <a:avLst/>
          </a:prstGeom>
          <a:noFill/>
        </p:spPr>
        <p:txBody>
          <a:bodyPr wrap="none" rtlCol="0">
            <a:spAutoFit/>
          </a:bodyPr>
          <a:lstStyle/>
          <a:p>
            <a:endParaRPr lang="en-US" sz="3389" dirty="0"/>
          </a:p>
        </p:txBody>
      </p:sp>
      <p:sp>
        <p:nvSpPr>
          <p:cNvPr id="6" name="TextBox 5"/>
          <p:cNvSpPr txBox="1"/>
          <p:nvPr userDrawn="1"/>
        </p:nvSpPr>
        <p:spPr>
          <a:xfrm>
            <a:off x="11897959" y="9767944"/>
            <a:ext cx="184731" cy="613886"/>
          </a:xfrm>
          <a:prstGeom prst="rect">
            <a:avLst/>
          </a:prstGeom>
          <a:noFill/>
        </p:spPr>
        <p:txBody>
          <a:bodyPr wrap="none" rtlCol="0">
            <a:spAutoFit/>
          </a:bodyPr>
          <a:lstStyle/>
          <a:p>
            <a:endParaRPr lang="en-US" sz="3389"/>
          </a:p>
        </p:txBody>
      </p:sp>
      <p:sp>
        <p:nvSpPr>
          <p:cNvPr id="10" name="Title 1"/>
          <p:cNvSpPr>
            <a:spLocks noGrp="1"/>
          </p:cNvSpPr>
          <p:nvPr>
            <p:ph type="title"/>
          </p:nvPr>
        </p:nvSpPr>
        <p:spPr>
          <a:xfrm>
            <a:off x="658636" y="2679085"/>
            <a:ext cx="9711266" cy="2001069"/>
          </a:xfrm>
        </p:spPr>
        <p:txBody>
          <a:bodyPr anchor="ctr" anchorCtr="0">
            <a:noAutofit/>
          </a:bodyPr>
          <a:lstStyle>
            <a:lvl1pPr algn="l">
              <a:defRPr sz="4800"/>
            </a:lvl1pPr>
          </a:lstStyle>
          <a:p>
            <a:r>
              <a:rPr lang="en-GB"/>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spTree>
    <p:extLst>
      <p:ext uri="{BB962C8B-B14F-4D97-AF65-F5344CB8AC3E}">
        <p14:creationId xmlns:p14="http://schemas.microsoft.com/office/powerpoint/2010/main" val="37706912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Blank - No Logo">
    <p:spTree>
      <p:nvGrpSpPr>
        <p:cNvPr id="1" name=""/>
        <p:cNvGrpSpPr/>
        <p:nvPr/>
      </p:nvGrpSpPr>
      <p:grpSpPr>
        <a:xfrm>
          <a:off x="0" y="0"/>
          <a:ext cx="0" cy="0"/>
          <a:chOff x="0" y="0"/>
          <a:chExt cx="0" cy="0"/>
        </a:xfrm>
      </p:grpSpPr>
      <p:sp>
        <p:nvSpPr>
          <p:cNvPr id="4" name="TextBox 3"/>
          <p:cNvSpPr txBox="1"/>
          <p:nvPr userDrawn="1"/>
        </p:nvSpPr>
        <p:spPr>
          <a:xfrm>
            <a:off x="4516341" y="-4548146"/>
            <a:ext cx="184731" cy="613886"/>
          </a:xfrm>
          <a:prstGeom prst="rect">
            <a:avLst/>
          </a:prstGeom>
          <a:noFill/>
        </p:spPr>
        <p:txBody>
          <a:bodyPr wrap="none" rtlCol="0">
            <a:spAutoFit/>
          </a:bodyPr>
          <a:lstStyle/>
          <a:p>
            <a:endParaRPr lang="en-US" sz="3389" dirty="0"/>
          </a:p>
        </p:txBody>
      </p:sp>
      <p:sp>
        <p:nvSpPr>
          <p:cNvPr id="6" name="TextBox 5"/>
          <p:cNvSpPr txBox="1"/>
          <p:nvPr userDrawn="1"/>
        </p:nvSpPr>
        <p:spPr>
          <a:xfrm>
            <a:off x="11897959" y="9767944"/>
            <a:ext cx="184731" cy="613886"/>
          </a:xfrm>
          <a:prstGeom prst="rect">
            <a:avLst/>
          </a:prstGeom>
          <a:noFill/>
        </p:spPr>
        <p:txBody>
          <a:bodyPr wrap="none" rtlCol="0">
            <a:spAutoFit/>
          </a:bodyPr>
          <a:lstStyle/>
          <a:p>
            <a:endParaRPr lang="en-US" sz="3389"/>
          </a:p>
        </p:txBody>
      </p:sp>
      <p:sp>
        <p:nvSpPr>
          <p:cNvPr id="10" name="Title 1"/>
          <p:cNvSpPr>
            <a:spLocks noGrp="1"/>
          </p:cNvSpPr>
          <p:nvPr>
            <p:ph type="title" hasCustomPrompt="1"/>
          </p:nvPr>
        </p:nvSpPr>
        <p:spPr>
          <a:xfrm>
            <a:off x="2371424" y="706594"/>
            <a:ext cx="9711266" cy="2001069"/>
          </a:xfrm>
        </p:spPr>
        <p:txBody>
          <a:bodyPr anchor="ctr" anchorCtr="0">
            <a:noAutofit/>
          </a:bodyPr>
          <a:lstStyle>
            <a:lvl1pPr algn="ctr">
              <a:defRPr sz="4800" b="1"/>
            </a:lvl1pPr>
          </a:lstStyle>
          <a:p>
            <a:r>
              <a:rPr lang="en-US" dirty="0"/>
              <a:t>WARNING:</a:t>
            </a:r>
            <a:br>
              <a:rPr lang="en-US" dirty="0"/>
            </a:br>
            <a:r>
              <a:rPr lang="en-US" dirty="0"/>
              <a:t>This topic is under NDA</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pic>
        <p:nvPicPr>
          <p:cNvPr id="1026" name="Picture 2" descr="Image result for no phot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986761" y="2867926"/>
            <a:ext cx="4480591" cy="4480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863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0">
              <a:spcAft>
                <a:spcPts val="800"/>
              </a:spcAft>
              <a:buFont typeface="Arial" panose="020B0604020202020204" pitchFamily="34" charset="0"/>
              <a:buChar char="•"/>
              <a:defRPr/>
            </a:lvl2pPr>
            <a:lvl3pPr marL="1015213" indent="-342900">
              <a:spcAft>
                <a:spcPts val="800"/>
              </a:spcAft>
              <a:buFont typeface="Arial" panose="020B0604020202020204" pitchFamily="34" charset="0"/>
              <a:buChar char="•"/>
              <a:defRPr/>
            </a:lvl3pPr>
            <a:lvl4pPr marL="1284138" indent="-342900">
              <a:spcAft>
                <a:spcPts val="800"/>
              </a:spcAft>
              <a:buFont typeface="Arial" panose="020B0604020202020204" pitchFamily="34" charset="0"/>
              <a:buChar char="•"/>
              <a:defRPr/>
            </a:lvl4pPr>
            <a:lvl5pPr marL="1553063" indent="-342900">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Blank - No Logo">
    <p:spTree>
      <p:nvGrpSpPr>
        <p:cNvPr id="1" name=""/>
        <p:cNvGrpSpPr/>
        <p:nvPr/>
      </p:nvGrpSpPr>
      <p:grpSpPr>
        <a:xfrm>
          <a:off x="0" y="0"/>
          <a:ext cx="0" cy="0"/>
          <a:chOff x="0" y="0"/>
          <a:chExt cx="0" cy="0"/>
        </a:xfrm>
      </p:grpSpPr>
      <p:sp>
        <p:nvSpPr>
          <p:cNvPr id="4" name="TextBox 3"/>
          <p:cNvSpPr txBox="1"/>
          <p:nvPr userDrawn="1"/>
        </p:nvSpPr>
        <p:spPr>
          <a:xfrm>
            <a:off x="4516341" y="-4548146"/>
            <a:ext cx="184731" cy="613886"/>
          </a:xfrm>
          <a:prstGeom prst="rect">
            <a:avLst/>
          </a:prstGeom>
          <a:noFill/>
        </p:spPr>
        <p:txBody>
          <a:bodyPr wrap="none" rtlCol="0">
            <a:spAutoFit/>
          </a:bodyPr>
          <a:lstStyle/>
          <a:p>
            <a:endParaRPr lang="en-US" sz="3389" dirty="0"/>
          </a:p>
        </p:txBody>
      </p:sp>
      <p:sp>
        <p:nvSpPr>
          <p:cNvPr id="6" name="TextBox 5"/>
          <p:cNvSpPr txBox="1"/>
          <p:nvPr userDrawn="1"/>
        </p:nvSpPr>
        <p:spPr>
          <a:xfrm>
            <a:off x="11897959" y="9767944"/>
            <a:ext cx="184731" cy="613886"/>
          </a:xfrm>
          <a:prstGeom prst="rect">
            <a:avLst/>
          </a:prstGeom>
          <a:noFill/>
        </p:spPr>
        <p:txBody>
          <a:bodyPr wrap="none" rtlCol="0">
            <a:spAutoFit/>
          </a:bodyPr>
          <a:lstStyle/>
          <a:p>
            <a:endParaRPr lang="en-US" sz="3389"/>
          </a:p>
        </p:txBody>
      </p:sp>
      <p:sp>
        <p:nvSpPr>
          <p:cNvPr id="10" name="Title 1"/>
          <p:cNvSpPr>
            <a:spLocks noGrp="1"/>
          </p:cNvSpPr>
          <p:nvPr>
            <p:ph type="title" hasCustomPrompt="1"/>
          </p:nvPr>
        </p:nvSpPr>
        <p:spPr>
          <a:xfrm>
            <a:off x="2371424" y="3815554"/>
            <a:ext cx="9711266" cy="2001069"/>
          </a:xfrm>
        </p:spPr>
        <p:txBody>
          <a:bodyPr anchor="ctr" anchorCtr="0">
            <a:noAutofit/>
          </a:bodyPr>
          <a:lstStyle>
            <a:lvl1pPr algn="ctr">
              <a:defRPr sz="4800" baseline="0"/>
            </a:lvl1pPr>
          </a:lstStyle>
          <a:p>
            <a:r>
              <a:rPr lang="en-US" dirty="0"/>
              <a:t>Please complete the session survey in the App</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sp>
        <p:nvSpPr>
          <p:cNvPr id="7" name="Oval 6">
            <a:extLst>
              <a:ext uri="{FF2B5EF4-FFF2-40B4-BE49-F238E27FC236}">
                <a16:creationId xmlns:a16="http://schemas.microsoft.com/office/drawing/2014/main" id="{024F42A1-B02F-46D5-BFFB-C7EACA48CB5C}"/>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883702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5123" y="2481329"/>
            <a:ext cx="12435840" cy="1634490"/>
          </a:xfrm>
        </p:spPr>
        <p:txBody>
          <a:bodyPr anchor="ctr">
            <a:noAutofit/>
          </a:bodyPr>
          <a:lstStyle>
            <a:lvl1pPr algn="l">
              <a:defRPr sz="6400" b="1" cap="none"/>
            </a:lvl1pPr>
          </a:lstStyle>
          <a:p>
            <a:r>
              <a:rPr lang="en-US" dirty="0"/>
              <a:t>Thank you!</a:t>
            </a:r>
          </a:p>
        </p:txBody>
      </p:sp>
      <p:sp>
        <p:nvSpPr>
          <p:cNvPr id="3" name="Text Placeholder 11"/>
          <p:cNvSpPr>
            <a:spLocks noGrp="1"/>
          </p:cNvSpPr>
          <p:nvPr>
            <p:ph type="body" sz="quarter" idx="10"/>
          </p:nvPr>
        </p:nvSpPr>
        <p:spPr>
          <a:xfrm>
            <a:off x="780638" y="4115820"/>
            <a:ext cx="5892800" cy="693419"/>
          </a:xfrm>
        </p:spPr>
        <p:txBody>
          <a:bodyPr>
            <a:normAutofit/>
          </a:bodyPr>
          <a:lstStyle>
            <a:lvl1pPr marL="0" indent="0" algn="l">
              <a:buNone/>
              <a:defRPr sz="2800" baseline="0"/>
            </a:lvl1pPr>
          </a:lstStyle>
          <a:p>
            <a:pPr lvl="0"/>
            <a:r>
              <a:rPr lang="en-GB"/>
              <a:t>Click to edit Master text styles</a:t>
            </a:r>
          </a:p>
        </p:txBody>
      </p:sp>
    </p:spTree>
    <p:extLst>
      <p:ext uri="{BB962C8B-B14F-4D97-AF65-F5344CB8AC3E}">
        <p14:creationId xmlns:p14="http://schemas.microsoft.com/office/powerpoint/2010/main" val="2363027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GB"/>
              <a:t>Click to edit Master title style</a:t>
            </a:r>
            <a:endParaRPr lang="en-US" dirty="0"/>
          </a:p>
        </p:txBody>
      </p:sp>
      <p:sp>
        <p:nvSpPr>
          <p:cNvPr id="6" name="Text Placeholder 5"/>
          <p:cNvSpPr>
            <a:spLocks noGrp="1"/>
          </p:cNvSpPr>
          <p:nvPr>
            <p:ph type="body" sz="quarter" idx="10" hasCustomPrompt="1"/>
          </p:nvPr>
        </p:nvSpPr>
        <p:spPr>
          <a:xfrm>
            <a:off x="323089" y="1427012"/>
            <a:ext cx="6305573" cy="354558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2"/>
            <a:ext cx="6305573" cy="354558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38294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Goto Graphic 1">
    <p:spTree>
      <p:nvGrpSpPr>
        <p:cNvPr id="1" name=""/>
        <p:cNvGrpSpPr/>
        <p:nvPr/>
      </p:nvGrpSpPr>
      <p:grpSpPr>
        <a:xfrm>
          <a:off x="0" y="0"/>
          <a:ext cx="0" cy="0"/>
          <a:chOff x="0" y="0"/>
          <a:chExt cx="0" cy="0"/>
        </a:xfrm>
      </p:grpSpPr>
      <p:pic>
        <p:nvPicPr>
          <p:cNvPr id="3" name="Picture 2" descr="People sitting at a table&#10;&#10;Description automatically generated">
            <a:extLst>
              <a:ext uri="{FF2B5EF4-FFF2-40B4-BE49-F238E27FC236}">
                <a16:creationId xmlns:a16="http://schemas.microsoft.com/office/drawing/2014/main" id="{3DA2D691-A495-4E5A-B86A-92A62F6C2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416911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reserve="1">
  <p:cSld name="Goto Graphic 2">
    <p:spTree>
      <p:nvGrpSpPr>
        <p:cNvPr id="1" name=""/>
        <p:cNvGrpSpPr/>
        <p:nvPr/>
      </p:nvGrpSpPr>
      <p:grpSpPr>
        <a:xfrm>
          <a:off x="0" y="0"/>
          <a:ext cx="0" cy="0"/>
          <a:chOff x="0" y="0"/>
          <a:chExt cx="0" cy="0"/>
        </a:xfrm>
      </p:grpSpPr>
      <p:pic>
        <p:nvPicPr>
          <p:cNvPr id="3" name="Picture 2" descr="A picture containing food, game, shirt, computer&#10;&#10;Description automatically generated">
            <a:extLst>
              <a:ext uri="{FF2B5EF4-FFF2-40B4-BE49-F238E27FC236}">
                <a16:creationId xmlns:a16="http://schemas.microsoft.com/office/drawing/2014/main" id="{F81DFB1B-2AE9-45A6-AD90-475544860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375730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AFDAD6D-9123-4D40-9286-A658C07C52E2}"/>
              </a:ext>
            </a:extLst>
          </p:cNvPr>
          <p:cNvSpPr/>
          <p:nvPr/>
        </p:nvSpPr>
        <p:spPr bwMode="white">
          <a:xfrm>
            <a:off x="0" y="-1"/>
            <a:ext cx="7692647" cy="8229601"/>
          </a:xfrm>
          <a:custGeom>
            <a:avLst/>
            <a:gdLst>
              <a:gd name="connsiteX0" fmla="*/ 0 w 12821079"/>
              <a:gd name="connsiteY0" fmla="*/ 0 h 13716002"/>
              <a:gd name="connsiteX1" fmla="*/ 8140703 w 12821079"/>
              <a:gd name="connsiteY1" fmla="*/ 0 h 13716002"/>
              <a:gd name="connsiteX2" fmla="*/ 8140703 w 12821079"/>
              <a:gd name="connsiteY2" fmla="*/ 1 h 13716002"/>
              <a:gd name="connsiteX3" fmla="*/ 12821079 w 12821079"/>
              <a:gd name="connsiteY3" fmla="*/ 1 h 13716002"/>
              <a:gd name="connsiteX4" fmla="*/ 8140703 w 12821079"/>
              <a:gd name="connsiteY4" fmla="*/ 2715436 h 13716002"/>
              <a:gd name="connsiteX5" fmla="*/ 8140703 w 12821079"/>
              <a:gd name="connsiteY5" fmla="*/ 13716002 h 13716002"/>
              <a:gd name="connsiteX6" fmla="*/ 0 w 12821079"/>
              <a:gd name="connsiteY6" fmla="*/ 13716002 h 13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1079" h="13716002">
                <a:moveTo>
                  <a:pt x="0" y="0"/>
                </a:moveTo>
                <a:lnTo>
                  <a:pt x="8140703" y="0"/>
                </a:lnTo>
                <a:lnTo>
                  <a:pt x="8140703" y="1"/>
                </a:lnTo>
                <a:lnTo>
                  <a:pt x="12821079" y="1"/>
                </a:lnTo>
                <a:lnTo>
                  <a:pt x="8140703" y="2715436"/>
                </a:lnTo>
                <a:lnTo>
                  <a:pt x="8140703" y="13716002"/>
                </a:lnTo>
                <a:lnTo>
                  <a:pt x="0" y="13716002"/>
                </a:lnTo>
                <a:close/>
              </a:path>
            </a:pathLst>
          </a:custGeom>
          <a:solidFill>
            <a:schemeClr val="bg1"/>
          </a:solidFill>
          <a:ln w="12700" cap="flat">
            <a:noFill/>
            <a:miter lim="400000"/>
          </a:ln>
          <a:effectLst/>
        </p:spPr>
        <p:txBody>
          <a:bodyPr wrap="square" lIns="146304" tIns="146304" rIns="146304" bIns="146304" numCol="1" anchor="t">
            <a:noAutofit/>
          </a:bodyPr>
          <a:lstStyle/>
          <a:p>
            <a:pPr defTabSz="1097278">
              <a:lnSpc>
                <a:spcPct val="90000"/>
              </a:lnSpc>
              <a:spcBef>
                <a:spcPts val="480"/>
              </a:spcBef>
              <a:defRPr sz="3200" spc="960">
                <a:solidFill>
                  <a:srgbClr val="FFFFFF"/>
                </a:solidFill>
              </a:defRPr>
            </a:pPr>
            <a:endParaRPr sz="1920">
              <a:latin typeface="+mn-lt"/>
            </a:endParaRPr>
          </a:p>
        </p:txBody>
      </p:sp>
      <p:sp>
        <p:nvSpPr>
          <p:cNvPr id="32" name="Body Level One…"/>
          <p:cNvSpPr txBox="1">
            <a:spLocks noGrp="1"/>
          </p:cNvSpPr>
          <p:nvPr>
            <p:ph type="body" sz="quarter" idx="1" hasCustomPrompt="1"/>
          </p:nvPr>
        </p:nvSpPr>
        <p:spPr bwMode="white">
          <a:xfrm>
            <a:off x="5944288" y="5105698"/>
            <a:ext cx="7633169" cy="2065940"/>
          </a:xfrm>
          <a:prstGeom prst="rect">
            <a:avLst/>
          </a:prstGeom>
          <a:ln w="12700">
            <a:miter lim="400000"/>
          </a:ln>
        </p:spPr>
        <p:txBody>
          <a:bodyPr lIns="0" tIns="0" rIns="0" bIns="0"/>
          <a:lstStyle>
            <a:lvl1pPr>
              <a:defRPr lang="en-GB" spc="120" dirty="0"/>
            </a:lvl1pPr>
          </a:lstStyle>
          <a:p>
            <a:pPr lvl="0"/>
            <a:r>
              <a:rPr lang="en-GB" dirty="0"/>
              <a:t>Speaker Name</a:t>
            </a:r>
          </a:p>
          <a:p>
            <a:pPr lvl="0"/>
            <a:r>
              <a:rPr lang="en-GB" dirty="0"/>
              <a:t>Job Title</a:t>
            </a:r>
          </a:p>
          <a:p>
            <a:pPr lvl="0"/>
            <a:r>
              <a:rPr lang="en-GB" dirty="0"/>
              <a:t>Company / Org Name</a:t>
            </a:r>
          </a:p>
        </p:txBody>
      </p:sp>
      <p:sp>
        <p:nvSpPr>
          <p:cNvPr id="33" name="Text Placeholder 3"/>
          <p:cNvSpPr>
            <a:spLocks noGrp="1"/>
          </p:cNvSpPr>
          <p:nvPr>
            <p:ph type="body" sz="quarter" idx="13" hasCustomPrompt="1"/>
          </p:nvPr>
        </p:nvSpPr>
        <p:spPr bwMode="white">
          <a:xfrm>
            <a:off x="5944287" y="1636704"/>
            <a:ext cx="7633169" cy="560461"/>
          </a:xfrm>
          <a:prstGeom prst="rect">
            <a:avLst/>
          </a:prstGeom>
          <a:ln w="12700">
            <a:miter lim="400000"/>
          </a:ln>
        </p:spPr>
        <p:txBody>
          <a:bodyPr lIns="0" tIns="0" rIns="0" bIns="0" anchor="b">
            <a:noAutofit/>
          </a:bodyPr>
          <a:lstStyle>
            <a:lvl1pPr>
              <a:defRPr kumimoji="0" sz="1920" kern="0" spc="576" normalizeH="0" dirty="0">
                <a:ln>
                  <a:noFill/>
                </a:ln>
                <a:solidFill>
                  <a:schemeClr val="accent1"/>
                </a:solidFill>
                <a:effectLst/>
                <a:uLnTx/>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Session ID</a:t>
            </a:r>
          </a:p>
        </p:txBody>
      </p:sp>
      <p:sp>
        <p:nvSpPr>
          <p:cNvPr id="31" name="Title Text"/>
          <p:cNvSpPr txBox="1">
            <a:spLocks noGrp="1"/>
          </p:cNvSpPr>
          <p:nvPr>
            <p:ph type="title" hasCustomPrompt="1"/>
          </p:nvPr>
        </p:nvSpPr>
        <p:spPr>
          <a:xfrm>
            <a:off x="5944287" y="2197164"/>
            <a:ext cx="7633169" cy="1850572"/>
          </a:xfrm>
          <a:prstGeom prst="rect">
            <a:avLst/>
          </a:prstGeom>
          <a:ln w="12700">
            <a:miter lim="400000"/>
          </a:ln>
        </p:spPr>
        <p:txBody>
          <a:bodyPr lIns="0" tIns="0" rIns="0" bIns="0" anchor="ctr">
            <a:noAutofit/>
          </a:bodyPr>
          <a:lstStyle>
            <a:lvl1pPr>
              <a:defRPr kumimoji="0" spc="240" normalizeH="0">
                <a:ln>
                  <a:noFill/>
                </a:ln>
                <a:effectLst/>
                <a:sym typeface="Amazon Ember"/>
              </a:defRPr>
            </a:lvl1pPr>
          </a:lstStyle>
          <a:p>
            <a:pPr lvl="0" fontAlgn="auto" hangingPunct="1"/>
            <a:r>
              <a:rPr lang="en-CA" dirty="0"/>
              <a:t>Presentation Title Here</a:t>
            </a:r>
            <a:endParaRPr dirty="0"/>
          </a:p>
        </p:txBody>
      </p:sp>
      <p:pic>
        <p:nvPicPr>
          <p:cNvPr id="9" name="AWS_Kickoff_2020_STACKED_RGB.png">
            <a:extLst>
              <a:ext uri="{FF2B5EF4-FFF2-40B4-BE49-F238E27FC236}">
                <a16:creationId xmlns:a16="http://schemas.microsoft.com/office/drawing/2014/main" id="{4570E2FB-ED55-7144-BBBA-AEB891CCEC0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08702" y="2066969"/>
            <a:ext cx="10271052" cy="4108421"/>
          </a:xfrm>
          <a:prstGeom prst="rect">
            <a:avLst/>
          </a:prstGeom>
          <a:ln w="12700">
            <a:miter lim="400000"/>
          </a:ln>
        </p:spPr>
      </p:pic>
      <p:sp>
        <p:nvSpPr>
          <p:cNvPr id="3" name="Footer Placeholder 2">
            <a:extLst>
              <a:ext uri="{FF2B5EF4-FFF2-40B4-BE49-F238E27FC236}">
                <a16:creationId xmlns:a16="http://schemas.microsoft.com/office/drawing/2014/main" id="{45427DE7-2D56-46F4-AD95-32DD2F3DDF81}"/>
              </a:ext>
            </a:extLst>
          </p:cNvPr>
          <p:cNvSpPr>
            <a:spLocks noGrp="1"/>
          </p:cNvSpPr>
          <p:nvPr>
            <p:ph type="ftr" sz="quarter" idx="14"/>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74262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Slide 2 Names">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7BDA4A-68CB-428D-B4B0-A2A34B8B0173}"/>
              </a:ext>
            </a:extLst>
          </p:cNvPr>
          <p:cNvSpPr/>
          <p:nvPr/>
        </p:nvSpPr>
        <p:spPr bwMode="white">
          <a:xfrm flipH="1">
            <a:off x="-1" y="6264997"/>
            <a:ext cx="14630400" cy="1964603"/>
          </a:xfrm>
          <a:custGeom>
            <a:avLst/>
            <a:gdLst>
              <a:gd name="connsiteX0" fmla="*/ 0 w 24384000"/>
              <a:gd name="connsiteY0" fmla="*/ 0 h 3274339"/>
              <a:gd name="connsiteX1" fmla="*/ 0 w 24384000"/>
              <a:gd name="connsiteY1" fmla="*/ 1496339 h 3274339"/>
              <a:gd name="connsiteX2" fmla="*/ 0 w 24384000"/>
              <a:gd name="connsiteY2" fmla="*/ 2722803 h 3274339"/>
              <a:gd name="connsiteX3" fmla="*/ 0 w 24384000"/>
              <a:gd name="connsiteY3" fmla="*/ 3274339 h 3274339"/>
              <a:gd name="connsiteX4" fmla="*/ 24384000 w 24384000"/>
              <a:gd name="connsiteY4" fmla="*/ 3274339 h 3274339"/>
              <a:gd name="connsiteX5" fmla="*/ 24384000 w 24384000"/>
              <a:gd name="connsiteY5" fmla="*/ 1496339 h 3274339"/>
              <a:gd name="connsiteX6" fmla="*/ 2579118 w 24384000"/>
              <a:gd name="connsiteY6" fmla="*/ 1496339 h 327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0" h="3274339">
                <a:moveTo>
                  <a:pt x="0" y="0"/>
                </a:moveTo>
                <a:lnTo>
                  <a:pt x="0" y="1496339"/>
                </a:lnTo>
                <a:lnTo>
                  <a:pt x="0" y="2722803"/>
                </a:lnTo>
                <a:lnTo>
                  <a:pt x="0" y="3274339"/>
                </a:lnTo>
                <a:lnTo>
                  <a:pt x="24384000" y="3274339"/>
                </a:lnTo>
                <a:lnTo>
                  <a:pt x="24384000" y="1496339"/>
                </a:lnTo>
                <a:lnTo>
                  <a:pt x="2579118" y="1496339"/>
                </a:lnTo>
                <a:close/>
              </a:path>
            </a:pathLst>
          </a:custGeom>
          <a:solidFill>
            <a:schemeClr val="bg1"/>
          </a:solidFill>
          <a:ln w="12700">
            <a:miter lim="400000"/>
          </a:ln>
        </p:spPr>
        <p:txBody>
          <a:bodyPr wrap="square" lIns="146304" tIns="146304" rIns="146304" bIns="146304">
            <a:noAutofit/>
          </a:bodyPr>
          <a:lstStyle/>
          <a:p>
            <a:pPr defTabSz="1097278">
              <a:lnSpc>
                <a:spcPct val="90000"/>
              </a:lnSpc>
              <a:spcBef>
                <a:spcPts val="480"/>
              </a:spcBef>
              <a:defRPr sz="3200" spc="960">
                <a:solidFill>
                  <a:srgbClr val="FFFFFF"/>
                </a:solidFill>
              </a:defRPr>
            </a:pPr>
            <a:endParaRPr sz="1920">
              <a:latin typeface="+mn-lt"/>
            </a:endParaRPr>
          </a:p>
        </p:txBody>
      </p:sp>
      <p:sp>
        <p:nvSpPr>
          <p:cNvPr id="44" name="Session ID"/>
          <p:cNvSpPr>
            <a:spLocks noGrp="1"/>
          </p:cNvSpPr>
          <p:nvPr>
            <p:ph type="body" sz="quarter" idx="13" hasCustomPrompt="1"/>
          </p:nvPr>
        </p:nvSpPr>
        <p:spPr bwMode="white">
          <a:xfrm>
            <a:off x="1058059" y="1343609"/>
            <a:ext cx="12514282" cy="572465"/>
          </a:xfrm>
          <a:prstGeom prst="rect">
            <a:avLst/>
          </a:prstGeom>
          <a:ln w="12700">
            <a:miter lim="400000"/>
          </a:ln>
        </p:spPr>
        <p:txBody>
          <a:bodyPr lIns="0" tIns="0" rIns="0" bIns="0" anchor="b">
            <a:noAutofit/>
          </a:bodyPr>
          <a:lstStyle>
            <a:lvl1pPr>
              <a:defRPr kumimoji="0" sz="1920" kern="0" spc="576" normalizeH="0" dirty="0">
                <a:ln>
                  <a:noFill/>
                </a:ln>
                <a:solidFill>
                  <a:schemeClr val="accent1"/>
                </a:solidFill>
                <a:effectLst/>
                <a:uLnTx/>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Session ID</a:t>
            </a:r>
          </a:p>
        </p:txBody>
      </p:sp>
      <p:sp>
        <p:nvSpPr>
          <p:cNvPr id="42" name="Title Text"/>
          <p:cNvSpPr txBox="1">
            <a:spLocks noGrp="1"/>
          </p:cNvSpPr>
          <p:nvPr>
            <p:ph type="title" hasCustomPrompt="1"/>
          </p:nvPr>
        </p:nvSpPr>
        <p:spPr>
          <a:xfrm>
            <a:off x="1058059" y="1916074"/>
            <a:ext cx="12514282" cy="2026417"/>
          </a:xfrm>
          <a:prstGeom prst="rect">
            <a:avLst/>
          </a:prstGeom>
          <a:ln w="12700">
            <a:miter lim="400000"/>
          </a:ln>
        </p:spPr>
        <p:txBody>
          <a:bodyPr lIns="0" tIns="0" rIns="0" bIns="0" anchor="ctr">
            <a:noAutofit/>
          </a:bodyPr>
          <a:lstStyle>
            <a:lvl1pPr>
              <a:defRPr kumimoji="0" spc="240" normalizeH="0">
                <a:ln>
                  <a:noFill/>
                </a:ln>
                <a:solidFill>
                  <a:schemeClr val="bg1"/>
                </a:solidFill>
                <a:effectLst/>
                <a:sym typeface="Amazon Ember"/>
              </a:defRPr>
            </a:lvl1pPr>
          </a:lstStyle>
          <a:p>
            <a:pPr lvl="0" fontAlgn="auto" hangingPunct="1"/>
            <a:r>
              <a:rPr lang="en-CA" dirty="0"/>
              <a:t>Presentation Title Here</a:t>
            </a:r>
            <a:endParaRPr dirty="0"/>
          </a:p>
        </p:txBody>
      </p:sp>
      <p:sp>
        <p:nvSpPr>
          <p:cNvPr id="24" name="Text Placeholder 3">
            <a:extLst>
              <a:ext uri="{FF2B5EF4-FFF2-40B4-BE49-F238E27FC236}">
                <a16:creationId xmlns:a16="http://schemas.microsoft.com/office/drawing/2014/main" id="{D1252CE4-1ED1-F04C-A99C-490EF5D63ABD}"/>
              </a:ext>
            </a:extLst>
          </p:cNvPr>
          <p:cNvSpPr>
            <a:spLocks noGrp="1"/>
          </p:cNvSpPr>
          <p:nvPr>
            <p:ph type="body" sz="quarter" idx="19" hasCustomPrompt="1"/>
          </p:nvPr>
        </p:nvSpPr>
        <p:spPr bwMode="white">
          <a:xfrm>
            <a:off x="1058228" y="4475643"/>
            <a:ext cx="3922395" cy="1380172"/>
          </a:xfrm>
          <a:prstGeom prst="rect">
            <a:avLst/>
          </a:prstGeom>
          <a:ln w="12700">
            <a:miter lim="400000"/>
          </a:ln>
        </p:spPr>
        <p:txBody>
          <a:bodyPr lIns="0" tIns="0" rIns="0" bIns="0"/>
          <a:lstStyle>
            <a:lvl1pPr>
              <a:defRPr lang="en-US" spc="120" dirty="0"/>
            </a:lvl1pPr>
          </a:lstStyle>
          <a:p>
            <a:pPr lvl="0"/>
            <a:r>
              <a:rPr lang="en-US" dirty="0"/>
              <a:t>Speaker Name</a:t>
            </a:r>
          </a:p>
          <a:p>
            <a:pPr lvl="0"/>
            <a:r>
              <a:rPr lang="en-US" dirty="0"/>
              <a:t>Job Title</a:t>
            </a:r>
          </a:p>
          <a:p>
            <a:pPr lvl="0"/>
            <a:r>
              <a:rPr lang="en-US" dirty="0"/>
              <a:t>Company / Org Name</a:t>
            </a:r>
          </a:p>
        </p:txBody>
      </p:sp>
      <p:sp>
        <p:nvSpPr>
          <p:cNvPr id="25" name="Text Placeholder 3">
            <a:extLst>
              <a:ext uri="{FF2B5EF4-FFF2-40B4-BE49-F238E27FC236}">
                <a16:creationId xmlns:a16="http://schemas.microsoft.com/office/drawing/2014/main" id="{438FF600-C16E-8946-A68C-3D5E5CDCA0BD}"/>
              </a:ext>
            </a:extLst>
          </p:cNvPr>
          <p:cNvSpPr>
            <a:spLocks noGrp="1"/>
          </p:cNvSpPr>
          <p:nvPr>
            <p:ph type="body" sz="quarter" idx="20" hasCustomPrompt="1"/>
          </p:nvPr>
        </p:nvSpPr>
        <p:spPr bwMode="white">
          <a:xfrm>
            <a:off x="5353705" y="4475643"/>
            <a:ext cx="3922395" cy="1380172"/>
          </a:xfrm>
          <a:prstGeom prst="rect">
            <a:avLst/>
          </a:prstGeom>
          <a:ln w="12700">
            <a:miter lim="400000"/>
          </a:ln>
        </p:spPr>
        <p:txBody>
          <a:bodyPr lIns="0" tIns="0" rIns="0" bIns="0"/>
          <a:lstStyle>
            <a:lvl1pPr>
              <a:defRPr lang="en-US" spc="120" dirty="0"/>
            </a:lvl1pPr>
          </a:lstStyle>
          <a:p>
            <a:pPr lvl="0"/>
            <a:r>
              <a:rPr lang="en-US" dirty="0"/>
              <a:t>Speaker Name</a:t>
            </a:r>
          </a:p>
          <a:p>
            <a:pPr lvl="0"/>
            <a:r>
              <a:rPr lang="en-US" dirty="0"/>
              <a:t>Job Title</a:t>
            </a:r>
          </a:p>
          <a:p>
            <a:pPr lvl="0"/>
            <a:r>
              <a:rPr lang="en-US" dirty="0"/>
              <a:t>Company / Org Name</a:t>
            </a:r>
          </a:p>
        </p:txBody>
      </p:sp>
      <p:grpSp>
        <p:nvGrpSpPr>
          <p:cNvPr id="14" name="Group 18">
            <a:extLst>
              <a:ext uri="{FF2B5EF4-FFF2-40B4-BE49-F238E27FC236}">
                <a16:creationId xmlns:a16="http://schemas.microsoft.com/office/drawing/2014/main" id="{28691EF1-071B-8B4D-A199-897CBF9C5270}"/>
              </a:ext>
            </a:extLst>
          </p:cNvPr>
          <p:cNvGrpSpPr/>
          <p:nvPr/>
        </p:nvGrpSpPr>
        <p:grpSpPr bwMode="black">
          <a:xfrm>
            <a:off x="13703188" y="7523773"/>
            <a:ext cx="627473" cy="374905"/>
            <a:chOff x="0" y="0"/>
            <a:chExt cx="1045788" cy="624839"/>
          </a:xfrm>
        </p:grpSpPr>
        <p:sp>
          <p:nvSpPr>
            <p:cNvPr id="15" name="Freeform 15">
              <a:extLst>
                <a:ext uri="{FF2B5EF4-FFF2-40B4-BE49-F238E27FC236}">
                  <a16:creationId xmlns:a16="http://schemas.microsoft.com/office/drawing/2014/main" id="{73CD6832-3AFA-C74A-853B-31E44ED43F68}"/>
                </a:ext>
              </a:extLst>
            </p:cNvPr>
            <p:cNvSpPr/>
            <p:nvPr/>
          </p:nvSpPr>
          <p:spPr bwMode="black">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232F3E"/>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16" name="Freeform 16">
              <a:extLst>
                <a:ext uri="{FF2B5EF4-FFF2-40B4-BE49-F238E27FC236}">
                  <a16:creationId xmlns:a16="http://schemas.microsoft.com/office/drawing/2014/main" id="{D9C11FD8-04BF-1349-BDC4-7594DF7664C0}"/>
                </a:ext>
              </a:extLst>
            </p:cNvPr>
            <p:cNvSpPr/>
            <p:nvPr/>
          </p:nvSpPr>
          <p:spPr bwMode="black">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17" name="Freeform 17">
              <a:extLst>
                <a:ext uri="{FF2B5EF4-FFF2-40B4-BE49-F238E27FC236}">
                  <a16:creationId xmlns:a16="http://schemas.microsoft.com/office/drawing/2014/main" id="{6F969F37-CD62-914E-976E-85E94A001F60}"/>
                </a:ext>
              </a:extLst>
            </p:cNvPr>
            <p:cNvSpPr/>
            <p:nvPr/>
          </p:nvSpPr>
          <p:spPr bwMode="black">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grpSp>
      <p:pic>
        <p:nvPicPr>
          <p:cNvPr id="19" name="AWS_Kickoff_2020_RGB.png">
            <a:extLst>
              <a:ext uri="{FF2B5EF4-FFF2-40B4-BE49-F238E27FC236}">
                <a16:creationId xmlns:a16="http://schemas.microsoft.com/office/drawing/2014/main" id="{7C7A0EF0-D1C0-2045-9948-7168FB590E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6520796"/>
            <a:ext cx="5958059" cy="2383223"/>
          </a:xfrm>
          <a:prstGeom prst="rect">
            <a:avLst/>
          </a:prstGeom>
          <a:ln w="12700">
            <a:miter lim="400000"/>
          </a:ln>
        </p:spPr>
      </p:pic>
      <p:sp>
        <p:nvSpPr>
          <p:cNvPr id="3" name="Footer Placeholder 2">
            <a:extLst>
              <a:ext uri="{FF2B5EF4-FFF2-40B4-BE49-F238E27FC236}">
                <a16:creationId xmlns:a16="http://schemas.microsoft.com/office/drawing/2014/main" id="{2BD60959-7F94-477D-9F74-335C26BBB4BB}"/>
              </a:ext>
            </a:extLst>
          </p:cNvPr>
          <p:cNvSpPr>
            <a:spLocks noGrp="1"/>
          </p:cNvSpPr>
          <p:nvPr>
            <p:ph type="ftr" sz="quarter" idx="21"/>
          </p:nvPr>
        </p:nvSpPr>
        <p:spPr bwMode="black"/>
        <p:txBody>
          <a:bodyPr/>
          <a:lstStyle>
            <a:lvl1pPr>
              <a:defRPr>
                <a:solidFill>
                  <a:schemeClr val="tx1"/>
                </a:solidFill>
              </a:defRPr>
            </a:lvl1p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143627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3 Names">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7BDA4A-68CB-428D-B4B0-A2A34B8B0173}"/>
              </a:ext>
            </a:extLst>
          </p:cNvPr>
          <p:cNvSpPr/>
          <p:nvPr/>
        </p:nvSpPr>
        <p:spPr bwMode="white">
          <a:xfrm flipH="1">
            <a:off x="-1" y="6264997"/>
            <a:ext cx="14630400" cy="1964603"/>
          </a:xfrm>
          <a:custGeom>
            <a:avLst/>
            <a:gdLst>
              <a:gd name="connsiteX0" fmla="*/ 0 w 24384000"/>
              <a:gd name="connsiteY0" fmla="*/ 0 h 3274339"/>
              <a:gd name="connsiteX1" fmla="*/ 0 w 24384000"/>
              <a:gd name="connsiteY1" fmla="*/ 1496339 h 3274339"/>
              <a:gd name="connsiteX2" fmla="*/ 0 w 24384000"/>
              <a:gd name="connsiteY2" fmla="*/ 2722803 h 3274339"/>
              <a:gd name="connsiteX3" fmla="*/ 0 w 24384000"/>
              <a:gd name="connsiteY3" fmla="*/ 3274339 h 3274339"/>
              <a:gd name="connsiteX4" fmla="*/ 24384000 w 24384000"/>
              <a:gd name="connsiteY4" fmla="*/ 3274339 h 3274339"/>
              <a:gd name="connsiteX5" fmla="*/ 24384000 w 24384000"/>
              <a:gd name="connsiteY5" fmla="*/ 1496339 h 3274339"/>
              <a:gd name="connsiteX6" fmla="*/ 2579118 w 24384000"/>
              <a:gd name="connsiteY6" fmla="*/ 1496339 h 327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0" h="3274339">
                <a:moveTo>
                  <a:pt x="0" y="0"/>
                </a:moveTo>
                <a:lnTo>
                  <a:pt x="0" y="1496339"/>
                </a:lnTo>
                <a:lnTo>
                  <a:pt x="0" y="2722803"/>
                </a:lnTo>
                <a:lnTo>
                  <a:pt x="0" y="3274339"/>
                </a:lnTo>
                <a:lnTo>
                  <a:pt x="24384000" y="3274339"/>
                </a:lnTo>
                <a:lnTo>
                  <a:pt x="24384000" y="1496339"/>
                </a:lnTo>
                <a:lnTo>
                  <a:pt x="2579118" y="1496339"/>
                </a:lnTo>
                <a:close/>
              </a:path>
            </a:pathLst>
          </a:custGeom>
          <a:solidFill>
            <a:schemeClr val="bg1"/>
          </a:solidFill>
          <a:ln w="12700">
            <a:miter lim="400000"/>
          </a:ln>
        </p:spPr>
        <p:txBody>
          <a:bodyPr wrap="square" lIns="146304" tIns="146304" rIns="146304" bIns="146304">
            <a:noAutofit/>
          </a:bodyPr>
          <a:lstStyle/>
          <a:p>
            <a:pPr defTabSz="1097278">
              <a:lnSpc>
                <a:spcPct val="90000"/>
              </a:lnSpc>
              <a:spcBef>
                <a:spcPts val="480"/>
              </a:spcBef>
              <a:defRPr sz="3200" spc="960">
                <a:solidFill>
                  <a:srgbClr val="FFFFFF"/>
                </a:solidFill>
              </a:defRPr>
            </a:pPr>
            <a:endParaRPr sz="1920">
              <a:latin typeface="+mn-lt"/>
            </a:endParaRPr>
          </a:p>
        </p:txBody>
      </p:sp>
      <p:sp>
        <p:nvSpPr>
          <p:cNvPr id="44" name="Session ID"/>
          <p:cNvSpPr>
            <a:spLocks noGrp="1"/>
          </p:cNvSpPr>
          <p:nvPr>
            <p:ph type="body" sz="quarter" idx="13" hasCustomPrompt="1"/>
          </p:nvPr>
        </p:nvSpPr>
        <p:spPr bwMode="white">
          <a:xfrm>
            <a:off x="1058059" y="1343609"/>
            <a:ext cx="12514282" cy="572465"/>
          </a:xfrm>
          <a:prstGeom prst="rect">
            <a:avLst/>
          </a:prstGeom>
          <a:ln w="12700">
            <a:miter lim="400000"/>
          </a:ln>
        </p:spPr>
        <p:txBody>
          <a:bodyPr lIns="0" tIns="0" rIns="0" bIns="0" anchor="b">
            <a:noAutofit/>
          </a:bodyPr>
          <a:lstStyle>
            <a:lvl1pPr>
              <a:defRPr kumimoji="0" sz="1920" kern="0" spc="576" normalizeH="0" dirty="0">
                <a:ln>
                  <a:noFill/>
                </a:ln>
                <a:solidFill>
                  <a:schemeClr val="accent1"/>
                </a:solidFill>
                <a:effectLst/>
                <a:uLnTx/>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Session ID</a:t>
            </a:r>
          </a:p>
        </p:txBody>
      </p:sp>
      <p:sp>
        <p:nvSpPr>
          <p:cNvPr id="42" name="Title Text"/>
          <p:cNvSpPr txBox="1">
            <a:spLocks noGrp="1"/>
          </p:cNvSpPr>
          <p:nvPr>
            <p:ph type="title" hasCustomPrompt="1"/>
          </p:nvPr>
        </p:nvSpPr>
        <p:spPr>
          <a:xfrm>
            <a:off x="1058059" y="1916074"/>
            <a:ext cx="12514282" cy="2026417"/>
          </a:xfrm>
          <a:prstGeom prst="rect">
            <a:avLst/>
          </a:prstGeom>
          <a:ln w="12700">
            <a:miter lim="400000"/>
          </a:ln>
        </p:spPr>
        <p:txBody>
          <a:bodyPr lIns="0" tIns="0" rIns="0" bIns="0" anchor="ctr">
            <a:noAutofit/>
          </a:bodyPr>
          <a:lstStyle>
            <a:lvl1pPr>
              <a:defRPr kumimoji="0" spc="240" normalizeH="0">
                <a:ln>
                  <a:noFill/>
                </a:ln>
                <a:effectLst/>
                <a:sym typeface="Amazon Ember"/>
              </a:defRPr>
            </a:lvl1pPr>
          </a:lstStyle>
          <a:p>
            <a:pPr lvl="0" fontAlgn="auto" hangingPunct="1"/>
            <a:r>
              <a:rPr lang="en-CA" dirty="0"/>
              <a:t>Presentation Title Here</a:t>
            </a:r>
            <a:endParaRPr dirty="0"/>
          </a:p>
        </p:txBody>
      </p:sp>
      <p:sp>
        <p:nvSpPr>
          <p:cNvPr id="25" name="Text Placeholder 3">
            <a:extLst>
              <a:ext uri="{FF2B5EF4-FFF2-40B4-BE49-F238E27FC236}">
                <a16:creationId xmlns:a16="http://schemas.microsoft.com/office/drawing/2014/main" id="{2F97F130-6584-1247-911F-3F03C0697C97}"/>
              </a:ext>
            </a:extLst>
          </p:cNvPr>
          <p:cNvSpPr>
            <a:spLocks noGrp="1"/>
          </p:cNvSpPr>
          <p:nvPr>
            <p:ph type="body" sz="quarter" idx="19" hasCustomPrompt="1"/>
          </p:nvPr>
        </p:nvSpPr>
        <p:spPr bwMode="white">
          <a:xfrm>
            <a:off x="1058228" y="4475643"/>
            <a:ext cx="3922395" cy="1380172"/>
          </a:xfrm>
          <a:prstGeom prst="rect">
            <a:avLst/>
          </a:prstGeom>
          <a:ln w="12700">
            <a:miter lim="400000"/>
          </a:ln>
        </p:spPr>
        <p:txBody>
          <a:bodyPr lIns="0" tIns="0" rIns="0" bIns="0"/>
          <a:lstStyle>
            <a:lvl1pPr>
              <a:defRPr lang="en-US" spc="120" dirty="0"/>
            </a:lvl1pPr>
          </a:lstStyle>
          <a:p>
            <a:pPr lvl="0"/>
            <a:r>
              <a:rPr lang="en-US" dirty="0"/>
              <a:t>Speaker Name</a:t>
            </a:r>
          </a:p>
          <a:p>
            <a:pPr lvl="0"/>
            <a:r>
              <a:rPr lang="en-US" dirty="0"/>
              <a:t>Job Title</a:t>
            </a:r>
          </a:p>
          <a:p>
            <a:pPr lvl="0"/>
            <a:r>
              <a:rPr lang="en-US" dirty="0"/>
              <a:t>Company / Org Name</a:t>
            </a:r>
          </a:p>
        </p:txBody>
      </p:sp>
      <p:sp>
        <p:nvSpPr>
          <p:cNvPr id="26" name="Text Placeholder 3">
            <a:extLst>
              <a:ext uri="{FF2B5EF4-FFF2-40B4-BE49-F238E27FC236}">
                <a16:creationId xmlns:a16="http://schemas.microsoft.com/office/drawing/2014/main" id="{B28209FA-CFDA-4C45-AF14-3D465FE66713}"/>
              </a:ext>
            </a:extLst>
          </p:cNvPr>
          <p:cNvSpPr>
            <a:spLocks noGrp="1"/>
          </p:cNvSpPr>
          <p:nvPr>
            <p:ph type="body" sz="quarter" idx="20" hasCustomPrompt="1"/>
          </p:nvPr>
        </p:nvSpPr>
        <p:spPr bwMode="white">
          <a:xfrm>
            <a:off x="5353705" y="4475643"/>
            <a:ext cx="3922395" cy="1380172"/>
          </a:xfrm>
          <a:prstGeom prst="rect">
            <a:avLst/>
          </a:prstGeom>
          <a:ln w="12700">
            <a:miter lim="400000"/>
          </a:ln>
        </p:spPr>
        <p:txBody>
          <a:bodyPr lIns="0" tIns="0" rIns="0" bIns="0"/>
          <a:lstStyle>
            <a:lvl1pPr>
              <a:defRPr lang="en-US" spc="120" dirty="0"/>
            </a:lvl1pPr>
          </a:lstStyle>
          <a:p>
            <a:pPr lvl="0"/>
            <a:r>
              <a:rPr lang="en-US" dirty="0"/>
              <a:t>Speaker Name</a:t>
            </a:r>
          </a:p>
          <a:p>
            <a:pPr lvl="0"/>
            <a:r>
              <a:rPr lang="en-US" dirty="0"/>
              <a:t>Job Title</a:t>
            </a:r>
          </a:p>
          <a:p>
            <a:pPr lvl="0"/>
            <a:r>
              <a:rPr lang="en-US" dirty="0"/>
              <a:t>Company / Org Name</a:t>
            </a:r>
          </a:p>
        </p:txBody>
      </p:sp>
      <p:sp>
        <p:nvSpPr>
          <p:cNvPr id="27" name="Text Placeholder 3">
            <a:extLst>
              <a:ext uri="{FF2B5EF4-FFF2-40B4-BE49-F238E27FC236}">
                <a16:creationId xmlns:a16="http://schemas.microsoft.com/office/drawing/2014/main" id="{D42E10BA-EFB1-0240-94EF-96EA8C7277FE}"/>
              </a:ext>
            </a:extLst>
          </p:cNvPr>
          <p:cNvSpPr>
            <a:spLocks noGrp="1"/>
          </p:cNvSpPr>
          <p:nvPr>
            <p:ph type="body" sz="quarter" idx="21" hasCustomPrompt="1"/>
          </p:nvPr>
        </p:nvSpPr>
        <p:spPr bwMode="white">
          <a:xfrm>
            <a:off x="9649478" y="4475643"/>
            <a:ext cx="3922395" cy="1380172"/>
          </a:xfrm>
          <a:prstGeom prst="rect">
            <a:avLst/>
          </a:prstGeom>
          <a:ln w="12700">
            <a:miter lim="400000"/>
          </a:ln>
        </p:spPr>
        <p:txBody>
          <a:bodyPr lIns="0" tIns="0" rIns="0" bIns="0"/>
          <a:lstStyle>
            <a:lvl1pPr>
              <a:defRPr lang="en-US" spc="120" dirty="0"/>
            </a:lvl1pPr>
          </a:lstStyle>
          <a:p>
            <a:pPr lvl="0"/>
            <a:r>
              <a:rPr lang="en-US" dirty="0"/>
              <a:t>Speaker Name</a:t>
            </a:r>
          </a:p>
          <a:p>
            <a:pPr lvl="0"/>
            <a:r>
              <a:rPr lang="en-US" dirty="0"/>
              <a:t>Job Title</a:t>
            </a:r>
          </a:p>
          <a:p>
            <a:pPr lvl="0"/>
            <a:r>
              <a:rPr lang="en-US" dirty="0"/>
              <a:t>Company / Org Name</a:t>
            </a:r>
          </a:p>
        </p:txBody>
      </p:sp>
      <p:grpSp>
        <p:nvGrpSpPr>
          <p:cNvPr id="14" name="Group 18">
            <a:extLst>
              <a:ext uri="{FF2B5EF4-FFF2-40B4-BE49-F238E27FC236}">
                <a16:creationId xmlns:a16="http://schemas.microsoft.com/office/drawing/2014/main" id="{0FF90FDA-0F17-6D47-9F52-164B6A3601E0}"/>
              </a:ext>
            </a:extLst>
          </p:cNvPr>
          <p:cNvGrpSpPr/>
          <p:nvPr/>
        </p:nvGrpSpPr>
        <p:grpSpPr bwMode="black">
          <a:xfrm>
            <a:off x="13703188" y="7523773"/>
            <a:ext cx="627473" cy="374905"/>
            <a:chOff x="0" y="0"/>
            <a:chExt cx="1045788" cy="624839"/>
          </a:xfrm>
        </p:grpSpPr>
        <p:sp>
          <p:nvSpPr>
            <p:cNvPr id="15" name="Freeform 15">
              <a:extLst>
                <a:ext uri="{FF2B5EF4-FFF2-40B4-BE49-F238E27FC236}">
                  <a16:creationId xmlns:a16="http://schemas.microsoft.com/office/drawing/2014/main" id="{6C204D2A-C28A-9240-9D64-EEEEAEEB2403}"/>
                </a:ext>
              </a:extLst>
            </p:cNvPr>
            <p:cNvSpPr/>
            <p:nvPr/>
          </p:nvSpPr>
          <p:spPr bwMode="black">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232F3E"/>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16" name="Freeform 16">
              <a:extLst>
                <a:ext uri="{FF2B5EF4-FFF2-40B4-BE49-F238E27FC236}">
                  <a16:creationId xmlns:a16="http://schemas.microsoft.com/office/drawing/2014/main" id="{83708C3E-BCEF-C440-B818-0065BF1F9888}"/>
                </a:ext>
              </a:extLst>
            </p:cNvPr>
            <p:cNvSpPr/>
            <p:nvPr/>
          </p:nvSpPr>
          <p:spPr bwMode="black">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17" name="Freeform 17">
              <a:extLst>
                <a:ext uri="{FF2B5EF4-FFF2-40B4-BE49-F238E27FC236}">
                  <a16:creationId xmlns:a16="http://schemas.microsoft.com/office/drawing/2014/main" id="{85C85149-0CB6-8246-9FA0-3A50F3D8A71F}"/>
                </a:ext>
              </a:extLst>
            </p:cNvPr>
            <p:cNvSpPr/>
            <p:nvPr/>
          </p:nvSpPr>
          <p:spPr bwMode="black">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grpSp>
      <p:pic>
        <p:nvPicPr>
          <p:cNvPr id="19" name="AWS_Kickoff_2020_RGB.png">
            <a:extLst>
              <a:ext uri="{FF2B5EF4-FFF2-40B4-BE49-F238E27FC236}">
                <a16:creationId xmlns:a16="http://schemas.microsoft.com/office/drawing/2014/main" id="{28003E02-EF84-184B-8D8C-AFB901372E0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6520796"/>
            <a:ext cx="5958059" cy="2383223"/>
          </a:xfrm>
          <a:prstGeom prst="rect">
            <a:avLst/>
          </a:prstGeom>
          <a:ln w="12700">
            <a:miter lim="400000"/>
          </a:ln>
        </p:spPr>
      </p:pic>
      <p:sp>
        <p:nvSpPr>
          <p:cNvPr id="3" name="Footer Placeholder 2">
            <a:extLst>
              <a:ext uri="{FF2B5EF4-FFF2-40B4-BE49-F238E27FC236}">
                <a16:creationId xmlns:a16="http://schemas.microsoft.com/office/drawing/2014/main" id="{549E0404-657C-411A-AB6E-8361C483BAED}"/>
              </a:ext>
            </a:extLst>
          </p:cNvPr>
          <p:cNvSpPr>
            <a:spLocks noGrp="1"/>
          </p:cNvSpPr>
          <p:nvPr>
            <p:ph type="ftr" sz="quarter" idx="22"/>
          </p:nvPr>
        </p:nvSpPr>
        <p:spPr bwMode="black"/>
        <p:txBody>
          <a:bodyPr/>
          <a:lstStyle>
            <a:lvl1pPr>
              <a:defRPr>
                <a:solidFill>
                  <a:schemeClr val="tx1"/>
                </a:solidFill>
              </a:defRPr>
            </a:lvl1pPr>
          </a:lstStyle>
          <a:p>
            <a:r>
              <a:rPr lang="en-CA" dirty="0"/>
              <a:t>© 2020, Amazon Web Services, Inc. or its affiliates. All rights reserved.</a:t>
            </a:r>
          </a:p>
        </p:txBody>
      </p:sp>
    </p:spTree>
    <p:extLst>
      <p:ext uri="{BB962C8B-B14F-4D97-AF65-F5344CB8AC3E}">
        <p14:creationId xmlns:p14="http://schemas.microsoft.com/office/powerpoint/2010/main" val="280016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ext-only Split">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E05EBE87-CFD7-415A-9CD3-2F5B8B17421C}"/>
              </a:ext>
            </a:extLst>
          </p:cNvPr>
          <p:cNvSpPr/>
          <p:nvPr/>
        </p:nvSpPr>
        <p:spPr bwMode="white">
          <a:xfrm>
            <a:off x="-53341" y="-1"/>
            <a:ext cx="4937761" cy="8229601"/>
          </a:xfrm>
          <a:prstGeom prst="rect">
            <a:avLst/>
          </a:prstGeom>
          <a:solidFill>
            <a:schemeClr val="bg1"/>
          </a:solidFill>
          <a:ln w="12700">
            <a:miter lim="400000"/>
          </a:ln>
        </p:spPr>
        <p:txBody>
          <a:bodyPr lIns="146304" tIns="146304" rIns="146304" bIns="146304"/>
          <a:lstStyle/>
          <a:p>
            <a:pPr defTabSz="1097278">
              <a:lnSpc>
                <a:spcPct val="90000"/>
              </a:lnSpc>
              <a:spcBef>
                <a:spcPts val="480"/>
              </a:spcBef>
              <a:defRPr sz="3200" spc="960">
                <a:solidFill>
                  <a:srgbClr val="FFFFFF"/>
                </a:solidFill>
              </a:defRPr>
            </a:pPr>
            <a:endParaRPr sz="1920">
              <a:latin typeface="+mn-lt"/>
            </a:endParaRPr>
          </a:p>
        </p:txBody>
      </p:sp>
      <p:sp>
        <p:nvSpPr>
          <p:cNvPr id="2" name="Title 1">
            <a:extLst>
              <a:ext uri="{FF2B5EF4-FFF2-40B4-BE49-F238E27FC236}">
                <a16:creationId xmlns:a16="http://schemas.microsoft.com/office/drawing/2014/main" id="{FFA3CB29-C91B-4B35-BE91-BE273A5ACB5D}"/>
              </a:ext>
            </a:extLst>
          </p:cNvPr>
          <p:cNvSpPr>
            <a:spLocks noGrp="1"/>
          </p:cNvSpPr>
          <p:nvPr>
            <p:ph type="title" hasCustomPrompt="1"/>
          </p:nvPr>
        </p:nvSpPr>
        <p:spPr bwMode="black">
          <a:xfrm>
            <a:off x="528981" y="1066800"/>
            <a:ext cx="3817433" cy="6096000"/>
          </a:xfrm>
          <a:ln w="12700">
            <a:miter lim="400000"/>
          </a:ln>
        </p:spPr>
        <p:txBody>
          <a:bodyPr lIns="243840" tIns="243840" rIns="243840" bIns="243840" anchor="ctr">
            <a:noAutofit/>
          </a:bodyPr>
          <a:lstStyle>
            <a:lvl1pPr>
              <a:lnSpc>
                <a:spcPct val="100000"/>
              </a:lnSpc>
              <a:defRPr kumimoji="0" lang="en-CA" spc="240" normalizeH="0" dirty="0">
                <a:ln>
                  <a:noFill/>
                </a:ln>
                <a:solidFill>
                  <a:schemeClr val="tx1"/>
                </a:solidFill>
                <a:effectLst/>
                <a:sym typeface="Amazon Ember"/>
              </a:defRPr>
            </a:lvl1pPr>
          </a:lstStyle>
          <a:p>
            <a:pPr lvl="0" fontAlgn="auto" hangingPunct="1"/>
            <a:r>
              <a:rPr lang="en-US" dirty="0"/>
              <a:t>Header Text Here</a:t>
            </a:r>
            <a:endParaRPr lang="en-CA" dirty="0"/>
          </a:p>
        </p:txBody>
      </p:sp>
      <p:sp>
        <p:nvSpPr>
          <p:cNvPr id="5" name="Footer Placeholder 4">
            <a:extLst>
              <a:ext uri="{FF2B5EF4-FFF2-40B4-BE49-F238E27FC236}">
                <a16:creationId xmlns:a16="http://schemas.microsoft.com/office/drawing/2014/main" id="{B88AF8B1-CC5D-4419-8023-65B57AD14455}"/>
              </a:ext>
            </a:extLst>
          </p:cNvPr>
          <p:cNvSpPr>
            <a:spLocks noGrp="1"/>
          </p:cNvSpPr>
          <p:nvPr>
            <p:ph type="ftr" sz="quarter" idx="12"/>
          </p:nvPr>
        </p:nvSpPr>
        <p:spPr/>
        <p:txBody>
          <a:bodyPr/>
          <a:lstStyle/>
          <a:p>
            <a:r>
              <a:rPr lang="en-CA"/>
              <a:t>© 2020, Amazon Web Services, Inc. or its affiliates. All rights reserved.</a:t>
            </a:r>
            <a:endParaRPr lang="en-CA" dirty="0"/>
          </a:p>
        </p:txBody>
      </p:sp>
      <p:sp>
        <p:nvSpPr>
          <p:cNvPr id="7" name="Text Placeholder 7">
            <a:extLst>
              <a:ext uri="{FF2B5EF4-FFF2-40B4-BE49-F238E27FC236}">
                <a16:creationId xmlns:a16="http://schemas.microsoft.com/office/drawing/2014/main" id="{599E0938-3602-4E8B-A7D6-AA3D89B806B1}"/>
              </a:ext>
            </a:extLst>
          </p:cNvPr>
          <p:cNvSpPr>
            <a:spLocks noGrp="1"/>
          </p:cNvSpPr>
          <p:nvPr>
            <p:ph type="body" sz="quarter" idx="11" hasCustomPrompt="1"/>
          </p:nvPr>
        </p:nvSpPr>
        <p:spPr bwMode="white">
          <a:xfrm>
            <a:off x="5942383" y="1066800"/>
            <a:ext cx="7630055" cy="6096000"/>
          </a:xfrm>
          <a:ln w="12700">
            <a:miter lim="400000"/>
          </a:ln>
        </p:spPr>
        <p:txBody>
          <a:bodyPr lIns="0" tIns="0" rIns="0" bIns="0" anchor="ctr"/>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Tree>
    <p:extLst>
      <p:ext uri="{BB962C8B-B14F-4D97-AF65-F5344CB8AC3E}">
        <p14:creationId xmlns:p14="http://schemas.microsoft.com/office/powerpoint/2010/main" val="4114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A27D832-A6CE-413D-B175-4D7CC16A11CC}"/>
              </a:ext>
            </a:extLst>
          </p:cNvPr>
          <p:cNvSpPr/>
          <p:nvPr/>
        </p:nvSpPr>
        <p:spPr bwMode="white">
          <a:xfrm>
            <a:off x="0" y="0"/>
            <a:ext cx="14630401" cy="2133600"/>
          </a:xfrm>
          <a:prstGeom prst="rect">
            <a:avLst/>
          </a:prstGeom>
          <a:solidFill>
            <a:schemeClr val="bg1"/>
          </a:solidFill>
          <a:ln w="12700">
            <a:miter lim="400000"/>
          </a:ln>
        </p:spPr>
        <p:txBody>
          <a:bodyPr lIns="146304" tIns="146304" rIns="146304" bIns="146304"/>
          <a:lstStyle/>
          <a:p>
            <a:pPr defTabSz="1097278">
              <a:lnSpc>
                <a:spcPct val="90000"/>
              </a:lnSpc>
              <a:spcBef>
                <a:spcPts val="480"/>
              </a:spcBef>
              <a:defRPr sz="3200" spc="960">
                <a:solidFill>
                  <a:srgbClr val="232F3E"/>
                </a:solidFill>
              </a:defRPr>
            </a:pPr>
            <a:endParaRPr sz="1920" dirty="0"/>
          </a:p>
        </p:txBody>
      </p:sp>
      <p:sp>
        <p:nvSpPr>
          <p:cNvPr id="3" name="Title 2">
            <a:extLst>
              <a:ext uri="{FF2B5EF4-FFF2-40B4-BE49-F238E27FC236}">
                <a16:creationId xmlns:a16="http://schemas.microsoft.com/office/drawing/2014/main" id="{FA3CB3A7-FF22-4EFF-9EA1-8AD8DE5F3FC3}"/>
              </a:ext>
            </a:extLst>
          </p:cNvPr>
          <p:cNvSpPr>
            <a:spLocks noGrp="1"/>
          </p:cNvSpPr>
          <p:nvPr>
            <p:ph type="title" hasCustomPrompt="1"/>
          </p:nvPr>
        </p:nvSpPr>
        <p:spPr bwMode="black">
          <a:xfrm>
            <a:off x="1057962" y="267455"/>
            <a:ext cx="12514476" cy="1590676"/>
          </a:xfrm>
        </p:spPr>
        <p:txBody>
          <a:bodyPr/>
          <a:lstStyle>
            <a:lvl1pPr>
              <a:defRPr>
                <a:solidFill>
                  <a:schemeClr val="tx1"/>
                </a:solidFill>
              </a:defRPr>
            </a:lvl1pPr>
          </a:lstStyle>
          <a:p>
            <a:r>
              <a:rPr lang="en-US" dirty="0"/>
              <a:t>Header Text Here</a:t>
            </a:r>
            <a:endParaRPr lang="en-CA" dirty="0"/>
          </a:p>
        </p:txBody>
      </p:sp>
      <p:sp>
        <p:nvSpPr>
          <p:cNvPr id="5" name="Footer Placeholder 4">
            <a:extLst>
              <a:ext uri="{FF2B5EF4-FFF2-40B4-BE49-F238E27FC236}">
                <a16:creationId xmlns:a16="http://schemas.microsoft.com/office/drawing/2014/main" id="{E3DB2EEC-950E-4FEE-BF88-5309961EA1C9}"/>
              </a:ext>
            </a:extLst>
          </p:cNvPr>
          <p:cNvSpPr>
            <a:spLocks noGrp="1"/>
          </p:cNvSpPr>
          <p:nvPr>
            <p:ph type="ftr" sz="quarter" idx="10"/>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318298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ext-only">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A27D832-A6CE-413D-B175-4D7CC16A11CC}"/>
              </a:ext>
            </a:extLst>
          </p:cNvPr>
          <p:cNvSpPr/>
          <p:nvPr/>
        </p:nvSpPr>
        <p:spPr bwMode="white">
          <a:xfrm>
            <a:off x="0" y="0"/>
            <a:ext cx="14630401" cy="2133600"/>
          </a:xfrm>
          <a:prstGeom prst="rect">
            <a:avLst/>
          </a:prstGeom>
          <a:solidFill>
            <a:schemeClr val="bg1"/>
          </a:solidFill>
          <a:ln w="12700">
            <a:miter lim="400000"/>
          </a:ln>
        </p:spPr>
        <p:txBody>
          <a:bodyPr lIns="146304" tIns="146304" rIns="146304" bIns="146304"/>
          <a:lstStyle/>
          <a:p>
            <a:pPr defTabSz="1097278">
              <a:lnSpc>
                <a:spcPct val="90000"/>
              </a:lnSpc>
              <a:spcBef>
                <a:spcPts val="480"/>
              </a:spcBef>
              <a:defRPr sz="3200" spc="960">
                <a:solidFill>
                  <a:srgbClr val="232F3E"/>
                </a:solidFill>
              </a:defRPr>
            </a:pPr>
            <a:endParaRPr sz="1920"/>
          </a:p>
        </p:txBody>
      </p:sp>
      <p:sp>
        <p:nvSpPr>
          <p:cNvPr id="5" name="Title 4">
            <a:extLst>
              <a:ext uri="{FF2B5EF4-FFF2-40B4-BE49-F238E27FC236}">
                <a16:creationId xmlns:a16="http://schemas.microsoft.com/office/drawing/2014/main" id="{72A14DB0-0D84-244D-A647-5584532F32A2}"/>
              </a:ext>
            </a:extLst>
          </p:cNvPr>
          <p:cNvSpPr>
            <a:spLocks noGrp="1"/>
          </p:cNvSpPr>
          <p:nvPr>
            <p:ph type="title" hasCustomPrompt="1"/>
          </p:nvPr>
        </p:nvSpPr>
        <p:spPr bwMode="black"/>
        <p:txBody>
          <a:bodyPr/>
          <a:lstStyle>
            <a:lvl1pPr>
              <a:defRPr>
                <a:solidFill>
                  <a:schemeClr val="tx1"/>
                </a:solidFill>
              </a:defRPr>
            </a:lvl1pPr>
          </a:lstStyle>
          <a:p>
            <a:r>
              <a:rPr lang="en-US" dirty="0"/>
              <a:t>Header Text Here</a:t>
            </a:r>
          </a:p>
        </p:txBody>
      </p:sp>
      <p:sp>
        <p:nvSpPr>
          <p:cNvPr id="6" name="Content Placeholder 11">
            <a:extLst>
              <a:ext uri="{FF2B5EF4-FFF2-40B4-BE49-F238E27FC236}">
                <a16:creationId xmlns:a16="http://schemas.microsoft.com/office/drawing/2014/main" id="{F85F3E0E-380C-4C81-BE24-4C3F304A6C33}"/>
              </a:ext>
            </a:extLst>
          </p:cNvPr>
          <p:cNvSpPr>
            <a:spLocks noGrp="1"/>
          </p:cNvSpPr>
          <p:nvPr>
            <p:ph sz="quarter" idx="11" hasCustomPrompt="1"/>
          </p:nvPr>
        </p:nvSpPr>
        <p:spPr bwMode="white">
          <a:xfrm>
            <a:off x="1066046" y="3054096"/>
            <a:ext cx="12498507" cy="4117542"/>
          </a:xfrm>
          <a:ln w="12700">
            <a:miter lim="400000"/>
          </a:ln>
        </p:spPr>
        <p:txBody>
          <a:bodyPr lIns="0" tIns="0" rIns="0" bIns="0"/>
          <a:lstStyle>
            <a:lvl2pPr>
              <a:defRPr lang="en-CA" dirty="0"/>
            </a:lvl2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
        <p:nvSpPr>
          <p:cNvPr id="2" name="Footer Placeholder 1">
            <a:extLst>
              <a:ext uri="{FF2B5EF4-FFF2-40B4-BE49-F238E27FC236}">
                <a16:creationId xmlns:a16="http://schemas.microsoft.com/office/drawing/2014/main" id="{B0FE85BE-19F9-47C8-A983-64B131CDDFC2}"/>
              </a:ext>
            </a:extLst>
          </p:cNvPr>
          <p:cNvSpPr>
            <a:spLocks noGrp="1"/>
          </p:cNvSpPr>
          <p:nvPr>
            <p:ph type="ftr" sz="quarter" idx="12"/>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155919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xt-only 2 Column">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A27D832-A6CE-413D-B175-4D7CC16A11CC}"/>
              </a:ext>
            </a:extLst>
          </p:cNvPr>
          <p:cNvSpPr/>
          <p:nvPr/>
        </p:nvSpPr>
        <p:spPr bwMode="white">
          <a:xfrm>
            <a:off x="0" y="0"/>
            <a:ext cx="14630401" cy="2133600"/>
          </a:xfrm>
          <a:prstGeom prst="rect">
            <a:avLst/>
          </a:prstGeom>
          <a:solidFill>
            <a:schemeClr val="bg1"/>
          </a:solidFill>
          <a:ln w="12700">
            <a:miter lim="400000"/>
          </a:ln>
        </p:spPr>
        <p:txBody>
          <a:bodyPr lIns="146304" tIns="146304" rIns="146304" bIns="146304"/>
          <a:lstStyle/>
          <a:p>
            <a:pPr defTabSz="1097278">
              <a:lnSpc>
                <a:spcPct val="90000"/>
              </a:lnSpc>
              <a:spcBef>
                <a:spcPts val="480"/>
              </a:spcBef>
              <a:defRPr sz="3200" spc="960">
                <a:solidFill>
                  <a:srgbClr val="232F3E"/>
                </a:solidFill>
              </a:defRPr>
            </a:pPr>
            <a:endParaRPr sz="1920"/>
          </a:p>
        </p:txBody>
      </p:sp>
      <p:sp>
        <p:nvSpPr>
          <p:cNvPr id="5" name="Title 4">
            <a:extLst>
              <a:ext uri="{FF2B5EF4-FFF2-40B4-BE49-F238E27FC236}">
                <a16:creationId xmlns:a16="http://schemas.microsoft.com/office/drawing/2014/main" id="{9060A132-37D9-8541-882C-0CFE13699492}"/>
              </a:ext>
            </a:extLst>
          </p:cNvPr>
          <p:cNvSpPr>
            <a:spLocks noGrp="1"/>
          </p:cNvSpPr>
          <p:nvPr>
            <p:ph type="title" hasCustomPrompt="1"/>
          </p:nvPr>
        </p:nvSpPr>
        <p:spPr bwMode="black"/>
        <p:txBody>
          <a:bodyPr/>
          <a:lstStyle>
            <a:lvl1pPr>
              <a:defRPr>
                <a:solidFill>
                  <a:schemeClr val="tx1"/>
                </a:solidFill>
              </a:defRPr>
            </a:lvl1pPr>
          </a:lstStyle>
          <a:p>
            <a:r>
              <a:rPr lang="en-US" dirty="0"/>
              <a:t>Header Text Here</a:t>
            </a:r>
          </a:p>
        </p:txBody>
      </p:sp>
      <p:sp>
        <p:nvSpPr>
          <p:cNvPr id="2" name="Footer Placeholder 1">
            <a:extLst>
              <a:ext uri="{FF2B5EF4-FFF2-40B4-BE49-F238E27FC236}">
                <a16:creationId xmlns:a16="http://schemas.microsoft.com/office/drawing/2014/main" id="{3B6197E4-3C28-4137-BF34-3D88A447F983}"/>
              </a:ext>
            </a:extLst>
          </p:cNvPr>
          <p:cNvSpPr>
            <a:spLocks noGrp="1"/>
          </p:cNvSpPr>
          <p:nvPr>
            <p:ph type="ftr" sz="quarter" idx="12"/>
          </p:nvPr>
        </p:nvSpPr>
        <p:spPr/>
        <p:txBody>
          <a:bodyPr/>
          <a:lstStyle/>
          <a:p>
            <a:r>
              <a:rPr lang="en-CA"/>
              <a:t>© 2020, Amazon Web Services, Inc. or its affiliates. All rights reserved.</a:t>
            </a:r>
            <a:endParaRPr lang="en-CA" dirty="0"/>
          </a:p>
        </p:txBody>
      </p:sp>
      <p:sp>
        <p:nvSpPr>
          <p:cNvPr id="10" name="Content Placeholder 11">
            <a:extLst>
              <a:ext uri="{FF2B5EF4-FFF2-40B4-BE49-F238E27FC236}">
                <a16:creationId xmlns:a16="http://schemas.microsoft.com/office/drawing/2014/main" id="{C172AC9D-DE10-4E9F-8131-F3986F7DCD22}"/>
              </a:ext>
            </a:extLst>
          </p:cNvPr>
          <p:cNvSpPr>
            <a:spLocks noGrp="1"/>
          </p:cNvSpPr>
          <p:nvPr>
            <p:ph sz="quarter" idx="10" hasCustomPrompt="1"/>
          </p:nvPr>
        </p:nvSpPr>
        <p:spPr bwMode="white">
          <a:xfrm>
            <a:off x="1066800" y="3054096"/>
            <a:ext cx="5715000" cy="4108704"/>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a:t>
            </a:r>
          </a:p>
        </p:txBody>
      </p:sp>
      <p:sp>
        <p:nvSpPr>
          <p:cNvPr id="11" name="Content Placeholder 13">
            <a:extLst>
              <a:ext uri="{FF2B5EF4-FFF2-40B4-BE49-F238E27FC236}">
                <a16:creationId xmlns:a16="http://schemas.microsoft.com/office/drawing/2014/main" id="{93AFA4F3-D242-4B50-934C-85B3D3A4E534}"/>
              </a:ext>
            </a:extLst>
          </p:cNvPr>
          <p:cNvSpPr>
            <a:spLocks noGrp="1"/>
          </p:cNvSpPr>
          <p:nvPr>
            <p:ph sz="quarter" idx="11" hasCustomPrompt="1"/>
          </p:nvPr>
        </p:nvSpPr>
        <p:spPr bwMode="white">
          <a:xfrm>
            <a:off x="7848601" y="3054835"/>
            <a:ext cx="5715000" cy="4116803"/>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a:t>
            </a:r>
          </a:p>
        </p:txBody>
      </p:sp>
    </p:spTree>
    <p:extLst>
      <p:ext uri="{BB962C8B-B14F-4D97-AF65-F5344CB8AC3E}">
        <p14:creationId xmlns:p14="http://schemas.microsoft.com/office/powerpoint/2010/main" val="171898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ext-only Whit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5971-2E05-4322-8E26-0047CBB9E89B}"/>
              </a:ext>
            </a:extLst>
          </p:cNvPr>
          <p:cNvSpPr>
            <a:spLocks noGrp="1"/>
          </p:cNvSpPr>
          <p:nvPr>
            <p:ph type="title" hasCustomPrompt="1"/>
          </p:nvPr>
        </p:nvSpPr>
        <p:spPr bwMode="white"/>
        <p:txBody>
          <a:bodyPr/>
          <a:lstStyle>
            <a:lvl1pPr>
              <a:defRPr>
                <a:solidFill>
                  <a:schemeClr val="bg1"/>
                </a:solidFill>
              </a:defRPr>
            </a:lvl1pPr>
          </a:lstStyle>
          <a:p>
            <a:r>
              <a:rPr lang="en-US" dirty="0"/>
              <a:t>Header Text Here</a:t>
            </a:r>
            <a:endParaRPr lang="en-CA" dirty="0"/>
          </a:p>
        </p:txBody>
      </p:sp>
      <p:sp>
        <p:nvSpPr>
          <p:cNvPr id="5" name="Content Placeholder 11">
            <a:extLst>
              <a:ext uri="{FF2B5EF4-FFF2-40B4-BE49-F238E27FC236}">
                <a16:creationId xmlns:a16="http://schemas.microsoft.com/office/drawing/2014/main" id="{FA3ACA2E-597D-4874-8419-7515AB43327A}"/>
              </a:ext>
            </a:extLst>
          </p:cNvPr>
          <p:cNvSpPr>
            <a:spLocks noGrp="1"/>
          </p:cNvSpPr>
          <p:nvPr>
            <p:ph sz="quarter" idx="11" hasCustomPrompt="1"/>
          </p:nvPr>
        </p:nvSpPr>
        <p:spPr bwMode="white">
          <a:xfrm>
            <a:off x="1066046" y="2378087"/>
            <a:ext cx="12498507" cy="4793551"/>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
        <p:nvSpPr>
          <p:cNvPr id="4" name="Footer Placeholder 3">
            <a:extLst>
              <a:ext uri="{FF2B5EF4-FFF2-40B4-BE49-F238E27FC236}">
                <a16:creationId xmlns:a16="http://schemas.microsoft.com/office/drawing/2014/main" id="{62E3B985-4E9E-4D5A-86BE-79A5DC0FC623}"/>
              </a:ext>
            </a:extLst>
          </p:cNvPr>
          <p:cNvSpPr>
            <a:spLocks noGrp="1"/>
          </p:cNvSpPr>
          <p:nvPr>
            <p:ph type="ftr" sz="quarter" idx="12"/>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78463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hoto and Text 1/3">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BE3CAD4-D77B-4D75-A2B5-868F0413E401}"/>
              </a:ext>
            </a:extLst>
          </p:cNvPr>
          <p:cNvSpPr>
            <a:spLocks noGrp="1"/>
          </p:cNvSpPr>
          <p:nvPr>
            <p:ph type="pic" sz="quarter" idx="12"/>
          </p:nvPr>
        </p:nvSpPr>
        <p:spPr bwMode="gray">
          <a:xfrm>
            <a:off x="9745980" y="1"/>
            <a:ext cx="4884421" cy="8229600"/>
          </a:xfrm>
          <a:prstGeom prst="rect">
            <a:avLst/>
          </a:prstGeom>
          <a:solidFill>
            <a:schemeClr val="tx1">
              <a:lumMod val="75000"/>
              <a:lumOff val="25000"/>
            </a:schemeClr>
          </a:solidFill>
        </p:spPr>
        <p:txBody>
          <a:bodyPr anchor="ctr"/>
          <a:lstStyle>
            <a:lvl1pPr algn="ctr">
              <a:defRPr/>
            </a:lvl1pPr>
          </a:lstStyle>
          <a:p>
            <a:r>
              <a:rPr lang="en-GB"/>
              <a:t>Click icon to add picture</a:t>
            </a:r>
            <a:endParaRPr lang="en-CA"/>
          </a:p>
        </p:txBody>
      </p:sp>
      <p:sp>
        <p:nvSpPr>
          <p:cNvPr id="2" name="Title 1">
            <a:extLst>
              <a:ext uri="{FF2B5EF4-FFF2-40B4-BE49-F238E27FC236}">
                <a16:creationId xmlns:a16="http://schemas.microsoft.com/office/drawing/2014/main" id="{5E938037-EB74-4907-BA0A-6C2977A1A2F5}"/>
              </a:ext>
            </a:extLst>
          </p:cNvPr>
          <p:cNvSpPr>
            <a:spLocks noGrp="1"/>
          </p:cNvSpPr>
          <p:nvPr>
            <p:ph type="title" hasCustomPrompt="1"/>
          </p:nvPr>
        </p:nvSpPr>
        <p:spPr>
          <a:xfrm>
            <a:off x="1067879" y="1502904"/>
            <a:ext cx="7620138" cy="1590676"/>
          </a:xfrm>
        </p:spPr>
        <p:txBody>
          <a:bodyPr lIns="0" tIns="0" rIns="0" bIns="0"/>
          <a:lstStyle>
            <a:lvl1pPr>
              <a:defRPr>
                <a:solidFill>
                  <a:schemeClr val="bg1"/>
                </a:solidFill>
              </a:defRPr>
            </a:lvl1pPr>
          </a:lstStyle>
          <a:p>
            <a:r>
              <a:rPr lang="en-US" dirty="0"/>
              <a:t>Header Text Here</a:t>
            </a:r>
            <a:endParaRPr lang="en-CA" dirty="0"/>
          </a:p>
        </p:txBody>
      </p:sp>
      <p:sp>
        <p:nvSpPr>
          <p:cNvPr id="6" name="Content Placeholder 7">
            <a:extLst>
              <a:ext uri="{FF2B5EF4-FFF2-40B4-BE49-F238E27FC236}">
                <a16:creationId xmlns:a16="http://schemas.microsoft.com/office/drawing/2014/main" id="{2290E9E4-FC04-4693-B28C-23304D896FAD}"/>
              </a:ext>
            </a:extLst>
          </p:cNvPr>
          <p:cNvSpPr>
            <a:spLocks noGrp="1"/>
          </p:cNvSpPr>
          <p:nvPr>
            <p:ph sz="quarter" idx="11" hasCustomPrompt="1"/>
          </p:nvPr>
        </p:nvSpPr>
        <p:spPr bwMode="white">
          <a:xfrm>
            <a:off x="1067879" y="3146466"/>
            <a:ext cx="7620138" cy="3478619"/>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
        <p:nvSpPr>
          <p:cNvPr id="7" name="Footer Placeholder 2">
            <a:extLst>
              <a:ext uri="{FF2B5EF4-FFF2-40B4-BE49-F238E27FC236}">
                <a16:creationId xmlns:a16="http://schemas.microsoft.com/office/drawing/2014/main" id="{14036A84-2050-41B9-B9AF-EF3BBA1DA76F}"/>
              </a:ext>
            </a:extLst>
          </p:cNvPr>
          <p:cNvSpPr>
            <a:spLocks noGrp="1"/>
          </p:cNvSpPr>
          <p:nvPr>
            <p:ph type="ftr" sz="quarter" idx="13"/>
          </p:nvPr>
        </p:nvSpPr>
        <p:spPr>
          <a:xfrm>
            <a:off x="1067879" y="7651255"/>
            <a:ext cx="7620137" cy="110800"/>
          </a:xfrm>
        </p:spPr>
        <p:txBody>
          <a:bodyPr/>
          <a:lstStyle>
            <a:lvl1pPr algn="l">
              <a:defRPr>
                <a:solidFill>
                  <a:schemeClr val="bg1"/>
                </a:solidFill>
              </a:defRPr>
            </a:lvl1p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1952198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hoto and Text 1/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BE3CAD4-D77B-4D75-A2B5-868F0413E401}"/>
              </a:ext>
            </a:extLst>
          </p:cNvPr>
          <p:cNvSpPr>
            <a:spLocks noGrp="1"/>
          </p:cNvSpPr>
          <p:nvPr>
            <p:ph type="pic" sz="quarter" idx="12"/>
          </p:nvPr>
        </p:nvSpPr>
        <p:spPr bwMode="gray">
          <a:xfrm>
            <a:off x="7315201" y="1"/>
            <a:ext cx="7315200" cy="8229600"/>
          </a:xfrm>
          <a:prstGeom prst="rect">
            <a:avLst/>
          </a:prstGeom>
          <a:solidFill>
            <a:schemeClr val="tx1">
              <a:lumMod val="75000"/>
              <a:lumOff val="25000"/>
            </a:schemeClr>
          </a:solidFill>
        </p:spPr>
        <p:txBody>
          <a:bodyPr anchor="ctr"/>
          <a:lstStyle>
            <a:lvl1pPr algn="ctr">
              <a:defRPr/>
            </a:lvl1pPr>
          </a:lstStyle>
          <a:p>
            <a:r>
              <a:rPr lang="en-GB"/>
              <a:t>Click icon to add picture</a:t>
            </a:r>
            <a:endParaRPr lang="en-CA"/>
          </a:p>
        </p:txBody>
      </p:sp>
      <p:sp>
        <p:nvSpPr>
          <p:cNvPr id="2" name="Title 1">
            <a:extLst>
              <a:ext uri="{FF2B5EF4-FFF2-40B4-BE49-F238E27FC236}">
                <a16:creationId xmlns:a16="http://schemas.microsoft.com/office/drawing/2014/main" id="{5E938037-EB74-4907-BA0A-6C2977A1A2F5}"/>
              </a:ext>
            </a:extLst>
          </p:cNvPr>
          <p:cNvSpPr>
            <a:spLocks noGrp="1"/>
          </p:cNvSpPr>
          <p:nvPr>
            <p:ph type="title" hasCustomPrompt="1"/>
          </p:nvPr>
        </p:nvSpPr>
        <p:spPr>
          <a:xfrm>
            <a:off x="1067880" y="1502904"/>
            <a:ext cx="5189359" cy="1590676"/>
          </a:xfrm>
        </p:spPr>
        <p:txBody>
          <a:bodyPr lIns="0" tIns="0" rIns="0" bIns="0"/>
          <a:lstStyle>
            <a:lvl1pPr>
              <a:defRPr>
                <a:solidFill>
                  <a:schemeClr val="bg1"/>
                </a:solidFill>
              </a:defRPr>
            </a:lvl1pPr>
          </a:lstStyle>
          <a:p>
            <a:r>
              <a:rPr lang="en-US" dirty="0"/>
              <a:t>Header Text Here</a:t>
            </a:r>
            <a:endParaRPr lang="en-CA" dirty="0"/>
          </a:p>
        </p:txBody>
      </p:sp>
      <p:sp>
        <p:nvSpPr>
          <p:cNvPr id="6" name="Footer Placeholder 2">
            <a:extLst>
              <a:ext uri="{FF2B5EF4-FFF2-40B4-BE49-F238E27FC236}">
                <a16:creationId xmlns:a16="http://schemas.microsoft.com/office/drawing/2014/main" id="{A0F7898C-5CD8-471A-896A-56BFABF805FF}"/>
              </a:ext>
            </a:extLst>
          </p:cNvPr>
          <p:cNvSpPr>
            <a:spLocks noGrp="1"/>
          </p:cNvSpPr>
          <p:nvPr>
            <p:ph type="ftr" sz="quarter" idx="13"/>
          </p:nvPr>
        </p:nvSpPr>
        <p:spPr>
          <a:xfrm>
            <a:off x="1067879" y="7651255"/>
            <a:ext cx="5189359" cy="110800"/>
          </a:xfrm>
        </p:spPr>
        <p:txBody>
          <a:bodyPr/>
          <a:lstStyle>
            <a:lvl1pPr algn="l">
              <a:defRPr>
                <a:solidFill>
                  <a:schemeClr val="bg1"/>
                </a:solidFill>
              </a:defRPr>
            </a:lvl1pPr>
          </a:lstStyle>
          <a:p>
            <a:r>
              <a:rPr lang="en-CA"/>
              <a:t>© 2020, Amazon Web Services, Inc. or its affiliates. All rights reserved.</a:t>
            </a:r>
            <a:endParaRPr lang="en-CA" dirty="0"/>
          </a:p>
        </p:txBody>
      </p:sp>
      <p:sp>
        <p:nvSpPr>
          <p:cNvPr id="7" name="Content Placeholder 7">
            <a:extLst>
              <a:ext uri="{FF2B5EF4-FFF2-40B4-BE49-F238E27FC236}">
                <a16:creationId xmlns:a16="http://schemas.microsoft.com/office/drawing/2014/main" id="{43F7C670-763E-4EFD-978F-33E1C615446E}"/>
              </a:ext>
            </a:extLst>
          </p:cNvPr>
          <p:cNvSpPr>
            <a:spLocks noGrp="1"/>
          </p:cNvSpPr>
          <p:nvPr>
            <p:ph sz="quarter" idx="11" hasCustomPrompt="1"/>
          </p:nvPr>
        </p:nvSpPr>
        <p:spPr bwMode="white">
          <a:xfrm>
            <a:off x="1067880" y="3146466"/>
            <a:ext cx="5189359" cy="3478619"/>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a:t>
            </a:r>
          </a:p>
        </p:txBody>
      </p:sp>
    </p:spTree>
    <p:extLst>
      <p:ext uri="{BB962C8B-B14F-4D97-AF65-F5344CB8AC3E}">
        <p14:creationId xmlns:p14="http://schemas.microsoft.com/office/powerpoint/2010/main" val="1220663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and Text W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D6B5CCD-2F63-4CCF-B202-D5C6150EA005}"/>
              </a:ext>
            </a:extLst>
          </p:cNvPr>
          <p:cNvSpPr>
            <a:spLocks noGrp="1"/>
          </p:cNvSpPr>
          <p:nvPr>
            <p:ph type="pic" sz="quarter" idx="11"/>
          </p:nvPr>
        </p:nvSpPr>
        <p:spPr bwMode="gray">
          <a:xfrm>
            <a:off x="-1" y="2134195"/>
            <a:ext cx="14630401" cy="6095405"/>
          </a:xfrm>
          <a:prstGeom prst="rect">
            <a:avLst/>
          </a:prstGeom>
          <a:solidFill>
            <a:schemeClr val="tx1">
              <a:lumMod val="75000"/>
              <a:lumOff val="25000"/>
            </a:schemeClr>
          </a:solidFill>
          <a:ln w="12700">
            <a:miter lim="400000"/>
          </a:ln>
        </p:spPr>
        <p:txBody>
          <a:bodyPr lIns="152400" tIns="152400" rIns="152400" bIns="152400" anchor="ctr"/>
          <a:lstStyle>
            <a:lvl1pPr>
              <a:defRPr lang="en-CA"/>
            </a:lvl1pPr>
          </a:lstStyle>
          <a:p>
            <a:pPr lvl="0" algn="ctr"/>
            <a:r>
              <a:rPr lang="en-GB"/>
              <a:t>Click icon to add picture</a:t>
            </a:r>
            <a:endParaRPr lang="en-CA" dirty="0"/>
          </a:p>
        </p:txBody>
      </p:sp>
      <p:sp>
        <p:nvSpPr>
          <p:cNvPr id="9" name="Title 8">
            <a:extLst>
              <a:ext uri="{FF2B5EF4-FFF2-40B4-BE49-F238E27FC236}">
                <a16:creationId xmlns:a16="http://schemas.microsoft.com/office/drawing/2014/main" id="{7B399BF9-BDED-40B1-A1A6-1C1BCC6BC8E1}"/>
              </a:ext>
            </a:extLst>
          </p:cNvPr>
          <p:cNvSpPr>
            <a:spLocks noGrp="1"/>
          </p:cNvSpPr>
          <p:nvPr>
            <p:ph type="title" hasCustomPrompt="1"/>
          </p:nvPr>
        </p:nvSpPr>
        <p:spPr bwMode="white">
          <a:xfrm>
            <a:off x="1057962" y="269044"/>
            <a:ext cx="12514477" cy="1590676"/>
          </a:xfrm>
        </p:spPr>
        <p:txBody>
          <a:bodyPr/>
          <a:lstStyle>
            <a:lvl1pPr>
              <a:defRPr>
                <a:solidFill>
                  <a:schemeClr val="bg1"/>
                </a:solidFill>
              </a:defRPr>
            </a:lvl1pPr>
          </a:lstStyle>
          <a:p>
            <a:r>
              <a:rPr lang="en-US" dirty="0"/>
              <a:t>Header Text Here</a:t>
            </a:r>
            <a:endParaRPr lang="en-CA" dirty="0"/>
          </a:p>
        </p:txBody>
      </p:sp>
    </p:spTree>
    <p:extLst>
      <p:ext uri="{BB962C8B-B14F-4D97-AF65-F5344CB8AC3E}">
        <p14:creationId xmlns:p14="http://schemas.microsoft.com/office/powerpoint/2010/main" val="395563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658068D-936E-2242-803D-C06C2247FA06}"/>
              </a:ext>
            </a:extLst>
          </p:cNvPr>
          <p:cNvSpPr/>
          <p:nvPr/>
        </p:nvSpPr>
        <p:spPr bwMode="white">
          <a:xfrm>
            <a:off x="6424518" y="-1"/>
            <a:ext cx="8205882" cy="8229601"/>
          </a:xfrm>
          <a:custGeom>
            <a:avLst/>
            <a:gdLst>
              <a:gd name="connsiteX0" fmla="*/ 5934549 w 13676470"/>
              <a:gd name="connsiteY0" fmla="*/ 0 h 13716001"/>
              <a:gd name="connsiteX1" fmla="*/ 13676470 w 13676470"/>
              <a:gd name="connsiteY1" fmla="*/ 0 h 13716001"/>
              <a:gd name="connsiteX2" fmla="*/ 13676470 w 13676470"/>
              <a:gd name="connsiteY2" fmla="*/ 13716001 h 13716001"/>
              <a:gd name="connsiteX3" fmla="*/ 0 w 13676470"/>
              <a:gd name="connsiteY3" fmla="*/ 13716001 h 13716001"/>
              <a:gd name="connsiteX4" fmla="*/ 5535768 w 13676470"/>
              <a:gd name="connsiteY4" fmla="*/ 10504289 h 13716001"/>
              <a:gd name="connsiteX5" fmla="*/ 5535768 w 13676470"/>
              <a:gd name="connsiteY5" fmla="*/ 1 h 13716001"/>
              <a:gd name="connsiteX6" fmla="*/ 5934549 w 13676470"/>
              <a:gd name="connsiteY6" fmla="*/ 1 h 1371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6470" h="13716001">
                <a:moveTo>
                  <a:pt x="5934549" y="0"/>
                </a:moveTo>
                <a:lnTo>
                  <a:pt x="13676470" y="0"/>
                </a:lnTo>
                <a:lnTo>
                  <a:pt x="13676470" y="13716001"/>
                </a:lnTo>
                <a:lnTo>
                  <a:pt x="0" y="13716001"/>
                </a:lnTo>
                <a:lnTo>
                  <a:pt x="5535768" y="10504289"/>
                </a:lnTo>
                <a:lnTo>
                  <a:pt x="5535768" y="1"/>
                </a:lnTo>
                <a:lnTo>
                  <a:pt x="5934549" y="1"/>
                </a:lnTo>
                <a:close/>
              </a:path>
            </a:pathLst>
          </a:custGeom>
          <a:solidFill>
            <a:srgbClr val="FFFFFF"/>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6304" tIns="146304" rIns="146304" bIns="146304" numCol="1" spcCol="38100" rtlCol="0" fromWordArt="0" anchor="t" anchorCtr="0" forceAA="0" compatLnSpc="1">
            <a:prstTxWarp prst="textNoShape">
              <a:avLst/>
            </a:prstTxWarp>
            <a:noAutofit/>
          </a:bodyPr>
          <a:lstStyle/>
          <a:p>
            <a:pPr marL="0" marR="0" indent="0" algn="l" defTabSz="1097278" rtl="0" fontAlgn="auto" latinLnBrk="0" hangingPunct="0">
              <a:lnSpc>
                <a:spcPct val="90000"/>
              </a:lnSpc>
              <a:spcBef>
                <a:spcPts val="480"/>
              </a:spcBef>
              <a:spcAft>
                <a:spcPts val="0"/>
              </a:spcAft>
              <a:buClrTx/>
              <a:buSzTx/>
              <a:buFontTx/>
              <a:buNone/>
              <a:tabLst/>
            </a:pPr>
            <a:endParaRPr kumimoji="0" lang="en-US" sz="1920" b="0" i="0" u="none" strike="noStrike" cap="none" spc="576" normalizeH="0" baseline="0">
              <a:ln>
                <a:noFill/>
              </a:ln>
              <a:solidFill>
                <a:srgbClr val="FFFFFF"/>
              </a:solidFill>
              <a:effectLst/>
              <a:uFillTx/>
              <a:latin typeface="Amazon Ember"/>
              <a:ea typeface="Amazon Ember"/>
              <a:cs typeface="Amazon Ember"/>
              <a:sym typeface="Amazon Ember"/>
            </a:endParaRPr>
          </a:p>
        </p:txBody>
      </p:sp>
      <p:sp>
        <p:nvSpPr>
          <p:cNvPr id="9" name="Text Placeholder 8">
            <a:extLst>
              <a:ext uri="{FF2B5EF4-FFF2-40B4-BE49-F238E27FC236}">
                <a16:creationId xmlns:a16="http://schemas.microsoft.com/office/drawing/2014/main" id="{2850EAAF-28DD-442A-9D52-76FE9E4EA0AE}"/>
              </a:ext>
            </a:extLst>
          </p:cNvPr>
          <p:cNvSpPr>
            <a:spLocks noGrp="1"/>
          </p:cNvSpPr>
          <p:nvPr>
            <p:ph type="body" sz="quarter" idx="11" hasCustomPrompt="1"/>
          </p:nvPr>
        </p:nvSpPr>
        <p:spPr bwMode="black">
          <a:xfrm>
            <a:off x="10279380" y="3997643"/>
            <a:ext cx="3284220" cy="2300287"/>
          </a:xfrm>
          <a:prstGeom prst="rect">
            <a:avLst/>
          </a:prstGeom>
          <a:ln w="12700">
            <a:miter lim="400000"/>
          </a:ln>
        </p:spPr>
        <p:txBody>
          <a:bodyPr lIns="0" tIns="0" rIns="0" bIns="0" anchor="b">
            <a:noAutofit/>
          </a:bodyPr>
          <a:lstStyle>
            <a:lvl1pPr marL="217170" indent="-217170">
              <a:buFont typeface="Amazon Ember" panose="020B0603020204020204" pitchFamily="34" charset="0"/>
              <a:buChar char="–"/>
              <a:defRPr lang="en-US" dirty="0" smtClean="0">
                <a:solidFill>
                  <a:schemeClr val="tx1"/>
                </a:solidFill>
                <a:latin typeface="Amazon Ember"/>
              </a:defRPr>
            </a:lvl1pPr>
            <a:lvl2pPr>
              <a:defRPr lang="en-US" dirty="0" smtClean="0"/>
            </a:lvl2pPr>
            <a:lvl3pPr>
              <a:defRPr lang="en-US" dirty="0" smtClean="0"/>
            </a:lvl3pPr>
            <a:lvl4pPr>
              <a:defRPr lang="en-US" dirty="0" smtClean="0"/>
            </a:lvl4pPr>
            <a:lvl5pPr>
              <a:defRPr lang="en-CA" dirty="0"/>
            </a:lvl5pPr>
          </a:lstStyle>
          <a:p>
            <a:pPr lvl="0">
              <a:lnSpc>
                <a:spcPct val="100000"/>
              </a:lnSpc>
              <a:spcBef>
                <a:spcPts val="0"/>
              </a:spcBef>
            </a:pPr>
            <a:r>
              <a:rPr lang="en-US" dirty="0"/>
              <a:t>Attribution</a:t>
            </a:r>
            <a:endParaRPr lang="en-CA" dirty="0"/>
          </a:p>
        </p:txBody>
      </p:sp>
      <p:sp>
        <p:nvSpPr>
          <p:cNvPr id="2" name="Title 1">
            <a:extLst>
              <a:ext uri="{FF2B5EF4-FFF2-40B4-BE49-F238E27FC236}">
                <a16:creationId xmlns:a16="http://schemas.microsoft.com/office/drawing/2014/main" id="{907C53DB-8942-42EE-9FCC-C5D4CAC4D1D4}"/>
              </a:ext>
            </a:extLst>
          </p:cNvPr>
          <p:cNvSpPr>
            <a:spLocks noGrp="1"/>
          </p:cNvSpPr>
          <p:nvPr>
            <p:ph type="title" hasCustomPrompt="1"/>
          </p:nvPr>
        </p:nvSpPr>
        <p:spPr bwMode="white">
          <a:xfrm>
            <a:off x="1066801" y="1960219"/>
            <a:ext cx="7612379" cy="4074211"/>
          </a:xfrm>
          <a:ln w="12700">
            <a:miter lim="400000"/>
          </a:ln>
        </p:spPr>
        <p:txBody>
          <a:bodyPr lIns="0" tIns="0" rIns="0" bIns="0" anchor="ctr">
            <a:noAutofit/>
          </a:bodyPr>
          <a:lstStyle>
            <a:lvl1pPr marL="269558" indent="-269558">
              <a:defRPr kumimoji="0" lang="en-CA" normalizeH="0">
                <a:ln>
                  <a:noFill/>
                </a:ln>
                <a:solidFill>
                  <a:schemeClr val="bg1"/>
                </a:solidFill>
                <a:effectLst/>
                <a:sym typeface="Amazon Ember"/>
              </a:defRPr>
            </a:lvl1pPr>
          </a:lstStyle>
          <a:p>
            <a:pPr hangingPunct="1"/>
            <a:r>
              <a:rPr lang="en-CA" dirty="0"/>
              <a:t>“Lorem ipsum dolor sit </a:t>
            </a:r>
            <a:r>
              <a:rPr lang="en-CA" dirty="0" err="1"/>
              <a:t>amet</a:t>
            </a:r>
            <a:r>
              <a:rPr lang="en-CA" dirty="0"/>
              <a:t>, </a:t>
            </a:r>
            <a:r>
              <a:rPr lang="en-CA" dirty="0" err="1"/>
              <a:t>consectetuer</a:t>
            </a:r>
            <a:r>
              <a:rPr lang="en-CA" dirty="0"/>
              <a:t> </a:t>
            </a:r>
            <a:r>
              <a:rPr lang="en-CA" dirty="0" err="1"/>
              <a:t>adipiscing</a:t>
            </a:r>
            <a:r>
              <a:rPr lang="en-CA" dirty="0"/>
              <a:t> </a:t>
            </a:r>
            <a:r>
              <a:rPr lang="en-CA" dirty="0" err="1"/>
              <a:t>elit</a:t>
            </a:r>
            <a:r>
              <a:rPr lang="en-CA" dirty="0"/>
              <a:t>.” </a:t>
            </a:r>
          </a:p>
        </p:txBody>
      </p:sp>
      <p:grpSp>
        <p:nvGrpSpPr>
          <p:cNvPr id="8" name="Group 18">
            <a:extLst>
              <a:ext uri="{FF2B5EF4-FFF2-40B4-BE49-F238E27FC236}">
                <a16:creationId xmlns:a16="http://schemas.microsoft.com/office/drawing/2014/main" id="{98FD6326-21AF-AC4D-B953-DA8A2FCE0F77}"/>
              </a:ext>
            </a:extLst>
          </p:cNvPr>
          <p:cNvGrpSpPr/>
          <p:nvPr/>
        </p:nvGrpSpPr>
        <p:grpSpPr bwMode="black">
          <a:xfrm>
            <a:off x="13703188" y="7523773"/>
            <a:ext cx="627473" cy="374905"/>
            <a:chOff x="0" y="0"/>
            <a:chExt cx="1045788" cy="624839"/>
          </a:xfrm>
        </p:grpSpPr>
        <p:sp>
          <p:nvSpPr>
            <p:cNvPr id="10" name="Freeform 15">
              <a:extLst>
                <a:ext uri="{FF2B5EF4-FFF2-40B4-BE49-F238E27FC236}">
                  <a16:creationId xmlns:a16="http://schemas.microsoft.com/office/drawing/2014/main" id="{35CCE56C-1D33-C640-A52D-CD30AADEC9EC}"/>
                </a:ext>
              </a:extLst>
            </p:cNvPr>
            <p:cNvSpPr/>
            <p:nvPr/>
          </p:nvSpPr>
          <p:spPr bwMode="black">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232F3E"/>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11" name="Freeform 16">
              <a:extLst>
                <a:ext uri="{FF2B5EF4-FFF2-40B4-BE49-F238E27FC236}">
                  <a16:creationId xmlns:a16="http://schemas.microsoft.com/office/drawing/2014/main" id="{34679E6E-B551-3341-AEDE-3E093F7BCFEF}"/>
                </a:ext>
              </a:extLst>
            </p:cNvPr>
            <p:cNvSpPr/>
            <p:nvPr/>
          </p:nvSpPr>
          <p:spPr bwMode="black">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12" name="Freeform 17">
              <a:extLst>
                <a:ext uri="{FF2B5EF4-FFF2-40B4-BE49-F238E27FC236}">
                  <a16:creationId xmlns:a16="http://schemas.microsoft.com/office/drawing/2014/main" id="{FB5A661E-B7F1-D64F-BCD9-A8C93C76D903}"/>
                </a:ext>
              </a:extLst>
            </p:cNvPr>
            <p:cNvSpPr/>
            <p:nvPr/>
          </p:nvSpPr>
          <p:spPr bwMode="black">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grpSp>
      <p:sp>
        <p:nvSpPr>
          <p:cNvPr id="13" name="Footer Placeholder 2">
            <a:extLst>
              <a:ext uri="{FF2B5EF4-FFF2-40B4-BE49-F238E27FC236}">
                <a16:creationId xmlns:a16="http://schemas.microsoft.com/office/drawing/2014/main" id="{9DE2CCCE-F555-49B3-9F1A-4043C96BC09D}"/>
              </a:ext>
            </a:extLst>
          </p:cNvPr>
          <p:cNvSpPr>
            <a:spLocks noGrp="1"/>
          </p:cNvSpPr>
          <p:nvPr>
            <p:ph type="ftr" sz="quarter" idx="12"/>
          </p:nvPr>
        </p:nvSpPr>
        <p:spPr bwMode="black">
          <a:xfrm>
            <a:off x="7589520" y="7651255"/>
            <a:ext cx="5510044" cy="110800"/>
          </a:xfrm>
        </p:spPr>
        <p:txBody>
          <a:bodyPr/>
          <a:lstStyle>
            <a:lvl1pPr>
              <a:defRPr>
                <a:solidFill>
                  <a:schemeClr val="tx1"/>
                </a:solidFill>
              </a:defRPr>
            </a:lvl1pPr>
          </a:lstStyle>
          <a:p>
            <a:r>
              <a:rPr lang="en-CA" dirty="0"/>
              <a:t>© 2020, Amazon Web Services, Inc. or its affiliates. All rights reserved.</a:t>
            </a:r>
          </a:p>
        </p:txBody>
      </p:sp>
    </p:spTree>
    <p:extLst>
      <p:ext uri="{BB962C8B-B14F-4D97-AF65-F5344CB8AC3E}">
        <p14:creationId xmlns:p14="http://schemas.microsoft.com/office/powerpoint/2010/main" val="239191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728F94C-2CF8-4C20-A34A-969626E7C57C}"/>
              </a:ext>
            </a:extLst>
          </p:cNvPr>
          <p:cNvSpPr/>
          <p:nvPr/>
        </p:nvSpPr>
        <p:spPr bwMode="white">
          <a:xfrm>
            <a:off x="0" y="6264997"/>
            <a:ext cx="14630400" cy="1964603"/>
          </a:xfrm>
          <a:custGeom>
            <a:avLst/>
            <a:gdLst>
              <a:gd name="connsiteX0" fmla="*/ 24384000 w 24384000"/>
              <a:gd name="connsiteY0" fmla="*/ 0 h 3274339"/>
              <a:gd name="connsiteX1" fmla="*/ 24384000 w 24384000"/>
              <a:gd name="connsiteY1" fmla="*/ 1496339 h 3274339"/>
              <a:gd name="connsiteX2" fmla="*/ 24384000 w 24384000"/>
              <a:gd name="connsiteY2" fmla="*/ 2722803 h 3274339"/>
              <a:gd name="connsiteX3" fmla="*/ 24384000 w 24384000"/>
              <a:gd name="connsiteY3" fmla="*/ 3274339 h 3274339"/>
              <a:gd name="connsiteX4" fmla="*/ 0 w 24384000"/>
              <a:gd name="connsiteY4" fmla="*/ 3274339 h 3274339"/>
              <a:gd name="connsiteX5" fmla="*/ 0 w 24384000"/>
              <a:gd name="connsiteY5" fmla="*/ 1496339 h 3274339"/>
              <a:gd name="connsiteX6" fmla="*/ 21804882 w 24384000"/>
              <a:gd name="connsiteY6" fmla="*/ 1496339 h 327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0" h="3274339">
                <a:moveTo>
                  <a:pt x="24384000" y="0"/>
                </a:moveTo>
                <a:lnTo>
                  <a:pt x="24384000" y="1496339"/>
                </a:lnTo>
                <a:lnTo>
                  <a:pt x="24384000" y="2722803"/>
                </a:lnTo>
                <a:lnTo>
                  <a:pt x="24384000" y="3274339"/>
                </a:lnTo>
                <a:lnTo>
                  <a:pt x="0" y="3274339"/>
                </a:lnTo>
                <a:lnTo>
                  <a:pt x="0" y="1496339"/>
                </a:lnTo>
                <a:lnTo>
                  <a:pt x="21804882" y="1496339"/>
                </a:lnTo>
                <a:close/>
              </a:path>
            </a:pathLst>
          </a:custGeom>
          <a:solidFill>
            <a:schemeClr val="bg1"/>
          </a:solidFill>
          <a:ln w="12700">
            <a:miter lim="400000"/>
          </a:ln>
        </p:spPr>
        <p:txBody>
          <a:bodyPr wrap="square" lIns="146304" tIns="146304" rIns="146304" bIns="146304">
            <a:noAutofit/>
          </a:bodyPr>
          <a:lstStyle/>
          <a:p>
            <a:pPr defTabSz="1097278">
              <a:lnSpc>
                <a:spcPct val="90000"/>
              </a:lnSpc>
              <a:spcBef>
                <a:spcPts val="480"/>
              </a:spcBef>
              <a:defRPr sz="3200" spc="960">
                <a:solidFill>
                  <a:srgbClr val="FFFFFF"/>
                </a:solidFill>
              </a:defRPr>
            </a:pPr>
            <a:endParaRPr sz="1920"/>
          </a:p>
        </p:txBody>
      </p:sp>
      <p:sp>
        <p:nvSpPr>
          <p:cNvPr id="42" name="Title Text"/>
          <p:cNvSpPr txBox="1">
            <a:spLocks noGrp="1"/>
          </p:cNvSpPr>
          <p:nvPr>
            <p:ph type="title" hasCustomPrompt="1"/>
          </p:nvPr>
        </p:nvSpPr>
        <p:spPr>
          <a:xfrm>
            <a:off x="1066800" y="2568192"/>
            <a:ext cx="12496800" cy="2026417"/>
          </a:xfrm>
          <a:prstGeom prst="rect">
            <a:avLst/>
          </a:prstGeom>
          <a:ln w="12700">
            <a:miter lim="400000"/>
          </a:ln>
        </p:spPr>
        <p:txBody>
          <a:bodyPr lIns="0" tIns="0" rIns="0" bIns="0" anchor="ctr">
            <a:noAutofit/>
          </a:bodyPr>
          <a:lstStyle>
            <a:lvl1pPr>
              <a:defRPr kumimoji="0" sz="5400" spc="240" normalizeH="0">
                <a:ln>
                  <a:noFill/>
                </a:ln>
                <a:effectLst/>
                <a:sym typeface="Amazon Ember"/>
              </a:defRPr>
            </a:lvl1pPr>
          </a:lstStyle>
          <a:p>
            <a:pPr lvl="0" fontAlgn="auto" hangingPunct="1"/>
            <a:r>
              <a:rPr lang="en-CA" dirty="0"/>
              <a:t>Section Title</a:t>
            </a:r>
            <a:endParaRPr dirty="0"/>
          </a:p>
        </p:txBody>
      </p:sp>
      <p:grpSp>
        <p:nvGrpSpPr>
          <p:cNvPr id="10" name="Group 18">
            <a:extLst>
              <a:ext uri="{FF2B5EF4-FFF2-40B4-BE49-F238E27FC236}">
                <a16:creationId xmlns:a16="http://schemas.microsoft.com/office/drawing/2014/main" id="{DC84F796-3E17-2D4E-807B-6B27302F38D0}"/>
              </a:ext>
            </a:extLst>
          </p:cNvPr>
          <p:cNvGrpSpPr/>
          <p:nvPr/>
        </p:nvGrpSpPr>
        <p:grpSpPr bwMode="black">
          <a:xfrm>
            <a:off x="13703188" y="7523773"/>
            <a:ext cx="627473" cy="374905"/>
            <a:chOff x="0" y="0"/>
            <a:chExt cx="1045788" cy="624839"/>
          </a:xfrm>
        </p:grpSpPr>
        <p:sp>
          <p:nvSpPr>
            <p:cNvPr id="11" name="Freeform 15">
              <a:extLst>
                <a:ext uri="{FF2B5EF4-FFF2-40B4-BE49-F238E27FC236}">
                  <a16:creationId xmlns:a16="http://schemas.microsoft.com/office/drawing/2014/main" id="{07518CCD-A309-B044-95CF-FB6C83AACCFA}"/>
                </a:ext>
              </a:extLst>
            </p:cNvPr>
            <p:cNvSpPr/>
            <p:nvPr/>
          </p:nvSpPr>
          <p:spPr bwMode="black">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232F3E"/>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12" name="Freeform 16">
              <a:extLst>
                <a:ext uri="{FF2B5EF4-FFF2-40B4-BE49-F238E27FC236}">
                  <a16:creationId xmlns:a16="http://schemas.microsoft.com/office/drawing/2014/main" id="{7FEE7935-AF8E-B747-BA0A-DC62EE7E791F}"/>
                </a:ext>
              </a:extLst>
            </p:cNvPr>
            <p:cNvSpPr/>
            <p:nvPr/>
          </p:nvSpPr>
          <p:spPr bwMode="black">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14" name="Freeform 17">
              <a:extLst>
                <a:ext uri="{FF2B5EF4-FFF2-40B4-BE49-F238E27FC236}">
                  <a16:creationId xmlns:a16="http://schemas.microsoft.com/office/drawing/2014/main" id="{DD1A3565-E5AE-7E49-BFAA-94F1B3E97D0E}"/>
                </a:ext>
              </a:extLst>
            </p:cNvPr>
            <p:cNvSpPr/>
            <p:nvPr/>
          </p:nvSpPr>
          <p:spPr bwMode="black">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grpSp>
      <p:pic>
        <p:nvPicPr>
          <p:cNvPr id="15" name="AWS_Kickoff_2020_RGB.png">
            <a:extLst>
              <a:ext uri="{FF2B5EF4-FFF2-40B4-BE49-F238E27FC236}">
                <a16:creationId xmlns:a16="http://schemas.microsoft.com/office/drawing/2014/main" id="{7E5FA0CB-1B44-5C47-B588-A1D42B443A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6520796"/>
            <a:ext cx="5958059" cy="2383223"/>
          </a:xfrm>
          <a:prstGeom prst="rect">
            <a:avLst/>
          </a:prstGeom>
          <a:ln w="12700">
            <a:miter lim="400000"/>
          </a:ln>
        </p:spPr>
      </p:pic>
      <p:sp>
        <p:nvSpPr>
          <p:cNvPr id="3" name="Footer Placeholder 2">
            <a:extLst>
              <a:ext uri="{FF2B5EF4-FFF2-40B4-BE49-F238E27FC236}">
                <a16:creationId xmlns:a16="http://schemas.microsoft.com/office/drawing/2014/main" id="{541FDE41-9736-460F-8EAD-6988299E7102}"/>
              </a:ext>
            </a:extLst>
          </p:cNvPr>
          <p:cNvSpPr>
            <a:spLocks noGrp="1"/>
          </p:cNvSpPr>
          <p:nvPr>
            <p:ph type="ftr" sz="quarter" idx="10"/>
          </p:nvPr>
        </p:nvSpPr>
        <p:spPr bwMode="black"/>
        <p:txBody>
          <a:bodyPr/>
          <a:lstStyle>
            <a:lvl1pPr>
              <a:defRPr>
                <a:solidFill>
                  <a:schemeClr val="tx1"/>
                </a:solidFill>
              </a:defRPr>
            </a:lvl1pPr>
          </a:lstStyle>
          <a:p>
            <a:r>
              <a:rPr lang="en-CA" dirty="0"/>
              <a:t>© 2020, Amazon Web Services, Inc. or its affiliates. All rights reserved.</a:t>
            </a:r>
          </a:p>
        </p:txBody>
      </p:sp>
    </p:spTree>
    <p:extLst>
      <p:ext uri="{BB962C8B-B14F-4D97-AF65-F5344CB8AC3E}">
        <p14:creationId xmlns:p14="http://schemas.microsoft.com/office/powerpoint/2010/main" val="409846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C77AFFF-6283-7E4A-846C-0E288B5DEBBF}"/>
              </a:ext>
            </a:extLst>
          </p:cNvPr>
          <p:cNvSpPr/>
          <p:nvPr/>
        </p:nvSpPr>
        <p:spPr bwMode="white">
          <a:xfrm>
            <a:off x="0" y="0"/>
            <a:ext cx="14630401" cy="2133600"/>
          </a:xfrm>
          <a:prstGeom prst="rect">
            <a:avLst/>
          </a:prstGeom>
          <a:solidFill>
            <a:schemeClr val="bg1"/>
          </a:solidFill>
          <a:ln w="12700">
            <a:miter lim="400000"/>
          </a:ln>
        </p:spPr>
        <p:txBody>
          <a:bodyPr lIns="146304" tIns="146304" rIns="146304" bIns="146304"/>
          <a:lstStyle/>
          <a:p>
            <a:pPr defTabSz="1097278">
              <a:lnSpc>
                <a:spcPct val="90000"/>
              </a:lnSpc>
              <a:spcBef>
                <a:spcPts val="480"/>
              </a:spcBef>
              <a:defRPr sz="3200" spc="960">
                <a:solidFill>
                  <a:srgbClr val="232F3E"/>
                </a:solidFill>
              </a:defRPr>
            </a:pPr>
            <a:endParaRPr sz="1920" dirty="0"/>
          </a:p>
        </p:txBody>
      </p:sp>
      <p:sp>
        <p:nvSpPr>
          <p:cNvPr id="2" name="Title 1">
            <a:extLst>
              <a:ext uri="{FF2B5EF4-FFF2-40B4-BE49-F238E27FC236}">
                <a16:creationId xmlns:a16="http://schemas.microsoft.com/office/drawing/2014/main" id="{39BDA623-9DF0-574D-8B32-19CBE3F9BF90}"/>
              </a:ext>
            </a:extLst>
          </p:cNvPr>
          <p:cNvSpPr>
            <a:spLocks noGrp="1"/>
          </p:cNvSpPr>
          <p:nvPr>
            <p:ph type="title" hasCustomPrompt="1"/>
          </p:nvPr>
        </p:nvSpPr>
        <p:spPr bwMode="black"/>
        <p:txBody>
          <a:bodyPr/>
          <a:lstStyle>
            <a:lvl1pPr>
              <a:defRPr>
                <a:solidFill>
                  <a:schemeClr val="tx1"/>
                </a:solidFill>
              </a:defRPr>
            </a:lvl1pPr>
          </a:lstStyle>
          <a:p>
            <a:r>
              <a:rPr lang="en-US" dirty="0"/>
              <a:t>Header Text Here</a:t>
            </a:r>
          </a:p>
        </p:txBody>
      </p:sp>
      <p:sp>
        <p:nvSpPr>
          <p:cNvPr id="7" name="Footer Placeholder 6">
            <a:extLst>
              <a:ext uri="{FF2B5EF4-FFF2-40B4-BE49-F238E27FC236}">
                <a16:creationId xmlns:a16="http://schemas.microsoft.com/office/drawing/2014/main" id="{B59EA055-8DD4-4E4A-AE80-79112772D451}"/>
              </a:ext>
            </a:extLst>
          </p:cNvPr>
          <p:cNvSpPr>
            <a:spLocks noGrp="1"/>
          </p:cNvSpPr>
          <p:nvPr>
            <p:ph type="ftr" sz="quarter" idx="10"/>
          </p:nvPr>
        </p:nvSpPr>
        <p:spPr/>
        <p:txBody>
          <a:bodyPr/>
          <a:lstStyle/>
          <a:p>
            <a:r>
              <a:rPr lang="en-CA"/>
              <a:t>© 2020, Amazon Web Services, Inc. or its affiliates. All rights reserved.</a:t>
            </a:r>
            <a:endParaRPr lang="en-CA" dirty="0"/>
          </a:p>
        </p:txBody>
      </p:sp>
      <p:sp>
        <p:nvSpPr>
          <p:cNvPr id="8" name="Body Level One…">
            <a:extLst>
              <a:ext uri="{FF2B5EF4-FFF2-40B4-BE49-F238E27FC236}">
                <a16:creationId xmlns:a16="http://schemas.microsoft.com/office/drawing/2014/main" id="{9B17A9CB-9F46-4801-B754-89DF178F7554}"/>
              </a:ext>
            </a:extLst>
          </p:cNvPr>
          <p:cNvSpPr txBox="1">
            <a:spLocks noGrp="1"/>
          </p:cNvSpPr>
          <p:nvPr>
            <p:ph type="body" idx="1" hasCustomPrompt="1"/>
          </p:nvPr>
        </p:nvSpPr>
        <p:spPr bwMode="white">
          <a:xfrm>
            <a:off x="1066800" y="2679798"/>
            <a:ext cx="12496801" cy="4483003"/>
          </a:xfrm>
          <a:prstGeom prst="rect">
            <a:avLst/>
          </a:prstGeom>
        </p:spPr>
        <p:txBody>
          <a:bodyPr lIns="0" tIns="0" rIns="0" bIns="0">
            <a:noAutofit/>
          </a:bodyPr>
          <a:lstStyle>
            <a:lvl1pPr>
              <a:lnSpc>
                <a:spcPct val="100000"/>
              </a:lnSpc>
              <a:spcBef>
                <a:spcPts val="2160"/>
              </a:spcBef>
              <a:defRPr sz="2160" spc="0">
                <a:solidFill>
                  <a:schemeClr val="bg1"/>
                </a:solidFill>
                <a:latin typeface="Amazon Ember Mono" panose="020B0509020204020204" pitchFamily="49" charset="0"/>
                <a:ea typeface="Amazon Ember Mono" panose="020B0509020204020204" pitchFamily="49" charset="0"/>
                <a:cs typeface="Amazon Ember Mono" panose="020B0509020204020204" pitchFamily="49" charset="0"/>
                <a:sym typeface="Helvetica"/>
              </a:defRPr>
            </a:lvl1pPr>
            <a:lvl2pPr>
              <a:lnSpc>
                <a:spcPct val="100000"/>
              </a:lnSpc>
              <a:spcBef>
                <a:spcPts val="2400"/>
              </a:spcBef>
              <a:defRPr sz="2160">
                <a:latin typeface="Amazon Ember Mono" panose="020B0509020204020204" pitchFamily="49" charset="0"/>
                <a:ea typeface="Amazon Ember Mono" panose="020B0509020204020204" pitchFamily="49" charset="0"/>
                <a:cs typeface="Amazon Ember Mono" panose="020B0509020204020204" pitchFamily="49" charset="0"/>
                <a:sym typeface="Helvetica"/>
              </a:defRPr>
            </a:lvl2pPr>
            <a:lvl3pPr>
              <a:lnSpc>
                <a:spcPct val="100000"/>
              </a:lnSpc>
              <a:spcBef>
                <a:spcPts val="2400"/>
              </a:spcBef>
              <a:defRPr sz="2160">
                <a:latin typeface="Amazon Ember Mono" panose="020B0509020204020204" pitchFamily="49" charset="0"/>
                <a:ea typeface="Amazon Ember Mono" panose="020B0509020204020204" pitchFamily="49" charset="0"/>
                <a:cs typeface="Amazon Ember Mono" panose="020B0509020204020204" pitchFamily="49" charset="0"/>
                <a:sym typeface="Helvetica"/>
              </a:defRPr>
            </a:lvl3pPr>
            <a:lvl4pPr>
              <a:lnSpc>
                <a:spcPct val="100000"/>
              </a:lnSpc>
              <a:spcBef>
                <a:spcPts val="2400"/>
              </a:spcBef>
              <a:defRPr sz="2160">
                <a:latin typeface="Amazon Ember Mono" panose="020B0509020204020204" pitchFamily="49" charset="0"/>
                <a:ea typeface="Amazon Ember Mono" panose="020B0509020204020204" pitchFamily="49" charset="0"/>
                <a:cs typeface="Amazon Ember Mono" panose="020B0509020204020204" pitchFamily="49" charset="0"/>
                <a:sym typeface="Helvetica"/>
              </a:defRPr>
            </a:lvl4pPr>
            <a:lvl5pPr>
              <a:lnSpc>
                <a:spcPct val="100000"/>
              </a:lnSpc>
              <a:spcBef>
                <a:spcPts val="2400"/>
              </a:spcBef>
              <a:defRPr sz="2160">
                <a:latin typeface="Amazon Ember Mono" panose="020B0509020204020204" pitchFamily="49" charset="0"/>
                <a:ea typeface="Amazon Ember Mono" panose="020B0509020204020204" pitchFamily="49" charset="0"/>
                <a:cs typeface="Amazon Ember Mono" panose="020B0509020204020204" pitchFamily="49" charset="0"/>
                <a:sym typeface="Helvetica"/>
              </a:defRPr>
            </a:lvl5pPr>
          </a:lstStyle>
          <a:p>
            <a:r>
              <a:rPr lang="en-CA" dirty="0"/>
              <a:t>Edit var pd = require('pretty-data').pd;</a:t>
            </a:r>
          </a:p>
          <a:p>
            <a:pPr lvl="0"/>
            <a:r>
              <a:rPr lang="en-CA" dirty="0"/>
              <a:t>var </a:t>
            </a:r>
            <a:r>
              <a:rPr lang="en-CA" dirty="0" err="1"/>
              <a:t>xml_pp</a:t>
            </a:r>
            <a:r>
              <a:rPr lang="en-CA" dirty="0"/>
              <a:t> = pd.xml(data);</a:t>
            </a:r>
          </a:p>
          <a:p>
            <a:pPr lvl="0"/>
            <a:r>
              <a:rPr lang="en-CA" dirty="0"/>
              <a:t>var </a:t>
            </a:r>
            <a:r>
              <a:rPr lang="en-CA" dirty="0" err="1"/>
              <a:t>xml_min</a:t>
            </a:r>
            <a:r>
              <a:rPr lang="en-CA" dirty="0"/>
              <a:t> = </a:t>
            </a:r>
            <a:r>
              <a:rPr lang="en-CA" dirty="0" err="1"/>
              <a:t>pd.xmlmin</a:t>
            </a:r>
            <a:r>
              <a:rPr lang="en-CA" dirty="0"/>
              <a:t>(data [,true]);</a:t>
            </a:r>
          </a:p>
          <a:p>
            <a:pPr lvl="0"/>
            <a:r>
              <a:rPr lang="en-CA" dirty="0"/>
              <a:t>var </a:t>
            </a:r>
            <a:r>
              <a:rPr lang="en-CA" dirty="0" err="1"/>
              <a:t>json_pp</a:t>
            </a:r>
            <a:r>
              <a:rPr lang="en-CA" dirty="0"/>
              <a:t> = </a:t>
            </a:r>
            <a:r>
              <a:rPr lang="en-CA" dirty="0" err="1"/>
              <a:t>pd.json</a:t>
            </a:r>
            <a:r>
              <a:rPr lang="en-CA" dirty="0"/>
              <a:t>(data);</a:t>
            </a:r>
          </a:p>
          <a:p>
            <a:pPr lvl="0"/>
            <a:r>
              <a:rPr lang="en-CA" dirty="0"/>
              <a:t>var </a:t>
            </a:r>
            <a:r>
              <a:rPr lang="en-CA" dirty="0" err="1"/>
              <a:t>json_min</a:t>
            </a:r>
            <a:r>
              <a:rPr lang="en-CA" dirty="0"/>
              <a:t> = </a:t>
            </a:r>
            <a:r>
              <a:rPr lang="en-CA" dirty="0" err="1"/>
              <a:t>pd.jsonmin</a:t>
            </a:r>
            <a:r>
              <a:rPr lang="en-CA" dirty="0"/>
              <a:t>(data);</a:t>
            </a:r>
          </a:p>
          <a:p>
            <a:r>
              <a:rPr lang="en-CA" dirty="0"/>
              <a:t>var </a:t>
            </a:r>
            <a:r>
              <a:rPr lang="en-CA" dirty="0" err="1"/>
              <a:t>css_pp</a:t>
            </a:r>
            <a:r>
              <a:rPr lang="en-CA" dirty="0"/>
              <a:t> = pd.css(data);</a:t>
            </a:r>
          </a:p>
          <a:p>
            <a:r>
              <a:rPr lang="en-CA" dirty="0"/>
              <a:t>var </a:t>
            </a:r>
            <a:r>
              <a:rPr lang="en-CA" dirty="0" err="1"/>
              <a:t>css_min</a:t>
            </a:r>
            <a:r>
              <a:rPr lang="en-CA" dirty="0"/>
              <a:t> = </a:t>
            </a:r>
            <a:r>
              <a:rPr lang="en-CA" dirty="0" err="1"/>
              <a:t>pd.cssmin</a:t>
            </a:r>
            <a:r>
              <a:rPr lang="en-CA" dirty="0"/>
              <a:t>(data [, true]);</a:t>
            </a:r>
          </a:p>
          <a:p>
            <a:r>
              <a:rPr lang="en-CA" dirty="0"/>
              <a:t>var </a:t>
            </a:r>
            <a:r>
              <a:rPr lang="en-CA" dirty="0" err="1"/>
              <a:t>sql_pp</a:t>
            </a:r>
            <a:r>
              <a:rPr lang="en-CA" dirty="0"/>
              <a:t> = </a:t>
            </a:r>
            <a:r>
              <a:rPr lang="en-CA" dirty="0" err="1"/>
              <a:t>pd.sql</a:t>
            </a:r>
            <a:r>
              <a:rPr lang="en-CA" dirty="0"/>
              <a:t>(data);</a:t>
            </a:r>
          </a:p>
        </p:txBody>
      </p:sp>
    </p:spTree>
    <p:extLst>
      <p:ext uri="{BB962C8B-B14F-4D97-AF65-F5344CB8AC3E}">
        <p14:creationId xmlns:p14="http://schemas.microsoft.com/office/powerpoint/2010/main" val="39032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2 Column">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C77AFFF-6283-7E4A-846C-0E288B5DEBBF}"/>
              </a:ext>
            </a:extLst>
          </p:cNvPr>
          <p:cNvSpPr/>
          <p:nvPr/>
        </p:nvSpPr>
        <p:spPr bwMode="white">
          <a:xfrm>
            <a:off x="0" y="0"/>
            <a:ext cx="14630401" cy="2133600"/>
          </a:xfrm>
          <a:prstGeom prst="rect">
            <a:avLst/>
          </a:prstGeom>
          <a:solidFill>
            <a:schemeClr val="bg1"/>
          </a:solidFill>
          <a:ln w="12700">
            <a:miter lim="400000"/>
          </a:ln>
        </p:spPr>
        <p:txBody>
          <a:bodyPr lIns="146304" tIns="146304" rIns="146304" bIns="146304"/>
          <a:lstStyle/>
          <a:p>
            <a:pPr defTabSz="1097278">
              <a:lnSpc>
                <a:spcPct val="90000"/>
              </a:lnSpc>
              <a:spcBef>
                <a:spcPts val="480"/>
              </a:spcBef>
              <a:defRPr sz="3200" spc="960">
                <a:solidFill>
                  <a:srgbClr val="232F3E"/>
                </a:solidFill>
              </a:defRPr>
            </a:pPr>
            <a:endParaRPr sz="1920" dirty="0"/>
          </a:p>
        </p:txBody>
      </p:sp>
      <p:sp>
        <p:nvSpPr>
          <p:cNvPr id="2" name="Title 1">
            <a:extLst>
              <a:ext uri="{FF2B5EF4-FFF2-40B4-BE49-F238E27FC236}">
                <a16:creationId xmlns:a16="http://schemas.microsoft.com/office/drawing/2014/main" id="{39BDA623-9DF0-574D-8B32-19CBE3F9BF90}"/>
              </a:ext>
            </a:extLst>
          </p:cNvPr>
          <p:cNvSpPr>
            <a:spLocks noGrp="1"/>
          </p:cNvSpPr>
          <p:nvPr>
            <p:ph type="title" hasCustomPrompt="1"/>
          </p:nvPr>
        </p:nvSpPr>
        <p:spPr bwMode="black"/>
        <p:txBody>
          <a:bodyPr/>
          <a:lstStyle>
            <a:lvl1pPr>
              <a:defRPr>
                <a:solidFill>
                  <a:schemeClr val="tx1"/>
                </a:solidFill>
              </a:defRPr>
            </a:lvl1pPr>
          </a:lstStyle>
          <a:p>
            <a:r>
              <a:rPr lang="en-US" dirty="0"/>
              <a:t>Header Text Here</a:t>
            </a:r>
          </a:p>
        </p:txBody>
      </p:sp>
      <p:sp>
        <p:nvSpPr>
          <p:cNvPr id="5" name="Footer Placeholder 4">
            <a:extLst>
              <a:ext uri="{FF2B5EF4-FFF2-40B4-BE49-F238E27FC236}">
                <a16:creationId xmlns:a16="http://schemas.microsoft.com/office/drawing/2014/main" id="{75F8AF06-7FFE-4018-AD08-045E953EF295}"/>
              </a:ext>
            </a:extLst>
          </p:cNvPr>
          <p:cNvSpPr>
            <a:spLocks noGrp="1"/>
          </p:cNvSpPr>
          <p:nvPr>
            <p:ph type="ftr" sz="quarter" idx="16"/>
          </p:nvPr>
        </p:nvSpPr>
        <p:spPr/>
        <p:txBody>
          <a:bodyPr/>
          <a:lstStyle/>
          <a:p>
            <a:r>
              <a:rPr lang="en-CA"/>
              <a:t>© 2020, Amazon Web Services, Inc. or its affiliates. All rights reserved.</a:t>
            </a:r>
            <a:endParaRPr lang="en-CA" dirty="0"/>
          </a:p>
        </p:txBody>
      </p:sp>
      <p:sp>
        <p:nvSpPr>
          <p:cNvPr id="7" name="Body Level One…">
            <a:extLst>
              <a:ext uri="{FF2B5EF4-FFF2-40B4-BE49-F238E27FC236}">
                <a16:creationId xmlns:a16="http://schemas.microsoft.com/office/drawing/2014/main" id="{D5CF33EF-9B5F-4725-A171-1B3BAEC053D0}"/>
              </a:ext>
            </a:extLst>
          </p:cNvPr>
          <p:cNvSpPr txBox="1">
            <a:spLocks noGrp="1"/>
          </p:cNvSpPr>
          <p:nvPr>
            <p:ph type="body" sz="half" idx="14" hasCustomPrompt="1"/>
          </p:nvPr>
        </p:nvSpPr>
        <p:spPr bwMode="white">
          <a:xfrm>
            <a:off x="1066800" y="2679798"/>
            <a:ext cx="5755106" cy="4483003"/>
          </a:xfrm>
          <a:prstGeom prst="rect">
            <a:avLst/>
          </a:prstGeom>
          <a:ln w="12700">
            <a:miter lim="400000"/>
          </a:ln>
        </p:spPr>
        <p:txBody>
          <a:bodyPr lIns="0" tIns="0" rIns="0" bIns="0">
            <a:noAutofit/>
          </a:bodyPr>
          <a:lstStyle>
            <a:lvl1pPr>
              <a:lnSpc>
                <a:spcPct val="100000"/>
              </a:lnSpc>
              <a:spcBef>
                <a:spcPts val="1920"/>
              </a:spcBef>
              <a:defRPr sz="1920" dirty="0">
                <a:solidFill>
                  <a:schemeClr val="bg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a:defRPr sz="1920" dirty="0">
                <a:latin typeface="Amazon Ember Mono" panose="020B0509020204020204" pitchFamily="49" charset="0"/>
                <a:ea typeface="Amazon Ember Mono" panose="020B0509020204020204" pitchFamily="49" charset="0"/>
                <a:cs typeface="Amazon Ember Mono" panose="020B0509020204020204" pitchFamily="49" charset="0"/>
              </a:defRPr>
            </a:lvl2pPr>
            <a:lvl3pPr>
              <a:defRPr sz="1920" dirty="0">
                <a:latin typeface="Amazon Ember Mono" panose="020B0509020204020204" pitchFamily="49" charset="0"/>
                <a:ea typeface="Amazon Ember Mono" panose="020B0509020204020204" pitchFamily="49" charset="0"/>
                <a:cs typeface="Amazon Ember Mono" panose="020B0509020204020204" pitchFamily="49" charset="0"/>
              </a:defRPr>
            </a:lvl3pPr>
            <a:lvl4pPr>
              <a:defRPr sz="1920" dirty="0">
                <a:latin typeface="Amazon Ember Mono" panose="020B0509020204020204" pitchFamily="49" charset="0"/>
                <a:ea typeface="Amazon Ember Mono" panose="020B0509020204020204" pitchFamily="49" charset="0"/>
                <a:cs typeface="Amazon Ember Mono" panose="020B0509020204020204" pitchFamily="49" charset="0"/>
              </a:defRPr>
            </a:lvl4pPr>
            <a:lvl5pPr>
              <a:defRPr sz="1920" dirty="0">
                <a:latin typeface="Amazon Ember Mono" panose="020B0509020204020204" pitchFamily="49" charset="0"/>
                <a:ea typeface="Amazon Ember Mono" panose="020B0509020204020204" pitchFamily="49" charset="0"/>
                <a:cs typeface="Amazon Ember Mono" panose="020B0509020204020204" pitchFamily="49" charset="0"/>
              </a:defRPr>
            </a:lvl5pPr>
          </a:lstStyle>
          <a:p>
            <a:r>
              <a:rPr lang="en-CA" dirty="0"/>
              <a:t>Edit var pd = require('pretty-data').pd;</a:t>
            </a:r>
          </a:p>
          <a:p>
            <a:pPr lvl="0"/>
            <a:r>
              <a:rPr lang="en-CA" dirty="0"/>
              <a:t>var </a:t>
            </a:r>
            <a:r>
              <a:rPr lang="en-CA" dirty="0" err="1"/>
              <a:t>xml_pp</a:t>
            </a:r>
            <a:r>
              <a:rPr lang="en-CA" dirty="0"/>
              <a:t> = pd.xml(data);</a:t>
            </a:r>
          </a:p>
          <a:p>
            <a:pPr lvl="0"/>
            <a:r>
              <a:rPr lang="en-CA" dirty="0"/>
              <a:t>var </a:t>
            </a:r>
            <a:r>
              <a:rPr lang="en-CA" dirty="0" err="1"/>
              <a:t>xml_min</a:t>
            </a:r>
            <a:r>
              <a:rPr lang="en-CA" dirty="0"/>
              <a:t> = </a:t>
            </a:r>
            <a:r>
              <a:rPr lang="en-CA" dirty="0" err="1"/>
              <a:t>pd.xmlmin</a:t>
            </a:r>
            <a:r>
              <a:rPr lang="en-CA" dirty="0"/>
              <a:t>(data [,true]);</a:t>
            </a:r>
          </a:p>
          <a:p>
            <a:pPr lvl="0"/>
            <a:r>
              <a:rPr lang="en-CA" dirty="0"/>
              <a:t>var </a:t>
            </a:r>
            <a:r>
              <a:rPr lang="en-CA" dirty="0" err="1"/>
              <a:t>json_pp</a:t>
            </a:r>
            <a:r>
              <a:rPr lang="en-CA" dirty="0"/>
              <a:t> = </a:t>
            </a:r>
            <a:r>
              <a:rPr lang="en-CA" dirty="0" err="1"/>
              <a:t>pd.json</a:t>
            </a:r>
            <a:r>
              <a:rPr lang="en-CA" dirty="0"/>
              <a:t>(data);</a:t>
            </a:r>
          </a:p>
          <a:p>
            <a:pPr lvl="0"/>
            <a:r>
              <a:rPr lang="en-CA" dirty="0"/>
              <a:t>var </a:t>
            </a:r>
            <a:r>
              <a:rPr lang="en-CA" dirty="0" err="1"/>
              <a:t>json_min</a:t>
            </a:r>
            <a:r>
              <a:rPr lang="en-CA" dirty="0"/>
              <a:t> = </a:t>
            </a:r>
            <a:r>
              <a:rPr lang="en-CA" dirty="0" err="1"/>
              <a:t>pd.jsonmin</a:t>
            </a:r>
            <a:r>
              <a:rPr lang="en-CA" dirty="0"/>
              <a:t>(data);</a:t>
            </a:r>
          </a:p>
          <a:p>
            <a:r>
              <a:rPr lang="en-CA" dirty="0"/>
              <a:t>var </a:t>
            </a:r>
            <a:r>
              <a:rPr lang="en-CA" dirty="0" err="1"/>
              <a:t>css_pp</a:t>
            </a:r>
            <a:r>
              <a:rPr lang="en-CA" dirty="0"/>
              <a:t> = pd.css(data);</a:t>
            </a:r>
          </a:p>
          <a:p>
            <a:r>
              <a:rPr lang="en-CA" dirty="0"/>
              <a:t>var </a:t>
            </a:r>
            <a:r>
              <a:rPr lang="en-CA" dirty="0" err="1"/>
              <a:t>css_min</a:t>
            </a:r>
            <a:r>
              <a:rPr lang="en-CA" dirty="0"/>
              <a:t> = </a:t>
            </a:r>
            <a:r>
              <a:rPr lang="en-CA" dirty="0" err="1"/>
              <a:t>pd.cssmin</a:t>
            </a:r>
            <a:r>
              <a:rPr lang="en-CA" dirty="0"/>
              <a:t>(data [, true]);</a:t>
            </a:r>
          </a:p>
          <a:p>
            <a:r>
              <a:rPr lang="en-CA" dirty="0"/>
              <a:t>var </a:t>
            </a:r>
            <a:r>
              <a:rPr lang="en-CA" dirty="0" err="1"/>
              <a:t>sql_pp</a:t>
            </a:r>
            <a:r>
              <a:rPr lang="en-CA" dirty="0"/>
              <a:t> = </a:t>
            </a:r>
            <a:r>
              <a:rPr lang="en-CA" dirty="0" err="1"/>
              <a:t>pd.sql</a:t>
            </a:r>
            <a:r>
              <a:rPr lang="en-CA" dirty="0"/>
              <a:t>(data);</a:t>
            </a:r>
          </a:p>
        </p:txBody>
      </p:sp>
      <p:sp>
        <p:nvSpPr>
          <p:cNvPr id="10" name="Body Level One…">
            <a:extLst>
              <a:ext uri="{FF2B5EF4-FFF2-40B4-BE49-F238E27FC236}">
                <a16:creationId xmlns:a16="http://schemas.microsoft.com/office/drawing/2014/main" id="{81894BC2-4FDA-453F-B769-F8A63119A3FB}"/>
              </a:ext>
            </a:extLst>
          </p:cNvPr>
          <p:cNvSpPr txBox="1">
            <a:spLocks noGrp="1"/>
          </p:cNvSpPr>
          <p:nvPr>
            <p:ph type="body" sz="half" idx="15" hasCustomPrompt="1"/>
          </p:nvPr>
        </p:nvSpPr>
        <p:spPr bwMode="white">
          <a:xfrm>
            <a:off x="7848600" y="2679798"/>
            <a:ext cx="5755106" cy="4483003"/>
          </a:xfrm>
          <a:prstGeom prst="rect">
            <a:avLst/>
          </a:prstGeom>
          <a:ln w="12700">
            <a:miter lim="400000"/>
          </a:ln>
        </p:spPr>
        <p:txBody>
          <a:bodyPr lIns="0" tIns="0" rIns="0" bIns="0">
            <a:noAutofit/>
          </a:bodyPr>
          <a:lstStyle>
            <a:lvl1pPr>
              <a:lnSpc>
                <a:spcPct val="100000"/>
              </a:lnSpc>
              <a:spcBef>
                <a:spcPts val="1920"/>
              </a:spcBef>
              <a:defRPr lang="en-CA" sz="1920" dirty="0">
                <a:solidFill>
                  <a:schemeClr val="bg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a:defRPr sz="1920">
                <a:latin typeface="Amazon Ember Mono" panose="020B0509020204020204" pitchFamily="49" charset="0"/>
              </a:defRPr>
            </a:lvl2pPr>
            <a:lvl3pPr>
              <a:defRPr sz="1920">
                <a:latin typeface="Amazon Ember Mono" panose="020B0509020204020204" pitchFamily="49" charset="0"/>
              </a:defRPr>
            </a:lvl3pPr>
            <a:lvl4pPr>
              <a:defRPr sz="1920">
                <a:latin typeface="Amazon Ember Mono" panose="020B0509020204020204" pitchFamily="49" charset="0"/>
              </a:defRPr>
            </a:lvl4pPr>
            <a:lvl5pPr>
              <a:defRPr sz="1920">
                <a:latin typeface="Amazon Ember Mono" panose="020B0509020204020204" pitchFamily="49" charset="0"/>
              </a:defRPr>
            </a:lvl5pPr>
          </a:lstStyle>
          <a:p>
            <a:r>
              <a:rPr lang="en-CA" dirty="0"/>
              <a:t>Edit var pd = require('pretty-data').pd;</a:t>
            </a:r>
          </a:p>
          <a:p>
            <a:pPr lvl="0"/>
            <a:r>
              <a:rPr lang="en-CA" dirty="0"/>
              <a:t>var </a:t>
            </a:r>
            <a:r>
              <a:rPr lang="en-CA" dirty="0" err="1"/>
              <a:t>xml_pp</a:t>
            </a:r>
            <a:r>
              <a:rPr lang="en-CA" dirty="0"/>
              <a:t> = pd.xml(data);</a:t>
            </a:r>
          </a:p>
          <a:p>
            <a:pPr lvl="0"/>
            <a:r>
              <a:rPr lang="en-CA" dirty="0"/>
              <a:t>var </a:t>
            </a:r>
            <a:r>
              <a:rPr lang="en-CA" dirty="0" err="1"/>
              <a:t>xml_min</a:t>
            </a:r>
            <a:r>
              <a:rPr lang="en-CA" dirty="0"/>
              <a:t> = </a:t>
            </a:r>
            <a:r>
              <a:rPr lang="en-CA" dirty="0" err="1"/>
              <a:t>pd.xmlmin</a:t>
            </a:r>
            <a:r>
              <a:rPr lang="en-CA" dirty="0"/>
              <a:t>(data [,true]);</a:t>
            </a:r>
          </a:p>
          <a:p>
            <a:pPr lvl="0"/>
            <a:r>
              <a:rPr lang="en-CA" dirty="0"/>
              <a:t>var </a:t>
            </a:r>
            <a:r>
              <a:rPr lang="en-CA" dirty="0" err="1"/>
              <a:t>json_pp</a:t>
            </a:r>
            <a:r>
              <a:rPr lang="en-CA" dirty="0"/>
              <a:t> = </a:t>
            </a:r>
            <a:r>
              <a:rPr lang="en-CA" dirty="0" err="1"/>
              <a:t>pd.json</a:t>
            </a:r>
            <a:r>
              <a:rPr lang="en-CA" dirty="0"/>
              <a:t>(data);</a:t>
            </a:r>
          </a:p>
          <a:p>
            <a:pPr lvl="0"/>
            <a:r>
              <a:rPr lang="en-CA" dirty="0"/>
              <a:t>var </a:t>
            </a:r>
            <a:r>
              <a:rPr lang="en-CA" dirty="0" err="1"/>
              <a:t>json_min</a:t>
            </a:r>
            <a:r>
              <a:rPr lang="en-CA" dirty="0"/>
              <a:t> = </a:t>
            </a:r>
            <a:r>
              <a:rPr lang="en-CA" dirty="0" err="1"/>
              <a:t>pd.jsonmin</a:t>
            </a:r>
            <a:r>
              <a:rPr lang="en-CA" dirty="0"/>
              <a:t>(data);</a:t>
            </a:r>
          </a:p>
          <a:p>
            <a:r>
              <a:rPr lang="en-CA" dirty="0"/>
              <a:t>var </a:t>
            </a:r>
            <a:r>
              <a:rPr lang="en-CA" dirty="0" err="1"/>
              <a:t>css_pp</a:t>
            </a:r>
            <a:r>
              <a:rPr lang="en-CA" dirty="0"/>
              <a:t> = pd.css(data);</a:t>
            </a:r>
          </a:p>
          <a:p>
            <a:r>
              <a:rPr lang="en-CA" dirty="0"/>
              <a:t>var </a:t>
            </a:r>
            <a:r>
              <a:rPr lang="en-CA" dirty="0" err="1"/>
              <a:t>css_min</a:t>
            </a:r>
            <a:r>
              <a:rPr lang="en-CA" dirty="0"/>
              <a:t> = </a:t>
            </a:r>
            <a:r>
              <a:rPr lang="en-CA" dirty="0" err="1"/>
              <a:t>pd.cssmin</a:t>
            </a:r>
            <a:r>
              <a:rPr lang="en-CA" dirty="0"/>
              <a:t>(data [, true]);</a:t>
            </a:r>
          </a:p>
          <a:p>
            <a:r>
              <a:rPr lang="en-CA" dirty="0"/>
              <a:t>var </a:t>
            </a:r>
            <a:r>
              <a:rPr lang="en-CA" dirty="0" err="1"/>
              <a:t>sql_pp</a:t>
            </a:r>
            <a:r>
              <a:rPr lang="en-CA" dirty="0"/>
              <a:t> = </a:t>
            </a:r>
            <a:r>
              <a:rPr lang="en-CA" dirty="0" err="1"/>
              <a:t>pd.sql</a:t>
            </a:r>
            <a:r>
              <a:rPr lang="en-CA" dirty="0"/>
              <a:t>(data);</a:t>
            </a:r>
          </a:p>
        </p:txBody>
      </p:sp>
    </p:spTree>
    <p:extLst>
      <p:ext uri="{BB962C8B-B14F-4D97-AF65-F5344CB8AC3E}">
        <p14:creationId xmlns:p14="http://schemas.microsoft.com/office/powerpoint/2010/main" val="61545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5BA7406-49B5-43F2-8F61-FED773C4842D}"/>
              </a:ext>
            </a:extLst>
          </p:cNvPr>
          <p:cNvSpPr/>
          <p:nvPr/>
        </p:nvSpPr>
        <p:spPr bwMode="white">
          <a:xfrm>
            <a:off x="6424517" y="-1"/>
            <a:ext cx="8205883" cy="8229601"/>
          </a:xfrm>
          <a:custGeom>
            <a:avLst/>
            <a:gdLst>
              <a:gd name="connsiteX0" fmla="*/ 5535770 w 13676472"/>
              <a:gd name="connsiteY0" fmla="*/ 0 h 13716001"/>
              <a:gd name="connsiteX1" fmla="*/ 13676472 w 13676472"/>
              <a:gd name="connsiteY1" fmla="*/ 0 h 13716001"/>
              <a:gd name="connsiteX2" fmla="*/ 13676472 w 13676472"/>
              <a:gd name="connsiteY2" fmla="*/ 13716001 h 13716001"/>
              <a:gd name="connsiteX3" fmla="*/ 5548472 w 13676472"/>
              <a:gd name="connsiteY3" fmla="*/ 13716001 h 13716001"/>
              <a:gd name="connsiteX4" fmla="*/ 5535770 w 13676472"/>
              <a:gd name="connsiteY4" fmla="*/ 13716001 h 13716001"/>
              <a:gd name="connsiteX5" fmla="*/ 0 w 13676472"/>
              <a:gd name="connsiteY5" fmla="*/ 13716001 h 13716001"/>
              <a:gd name="connsiteX6" fmla="*/ 5535770 w 13676472"/>
              <a:gd name="connsiteY6" fmla="*/ 10504288 h 1371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6472" h="13716001">
                <a:moveTo>
                  <a:pt x="5535770" y="0"/>
                </a:moveTo>
                <a:lnTo>
                  <a:pt x="13676472" y="0"/>
                </a:lnTo>
                <a:lnTo>
                  <a:pt x="13676472" y="13716001"/>
                </a:lnTo>
                <a:lnTo>
                  <a:pt x="5548472" y="13716001"/>
                </a:lnTo>
                <a:lnTo>
                  <a:pt x="5535770" y="13716001"/>
                </a:lnTo>
                <a:lnTo>
                  <a:pt x="0" y="13716001"/>
                </a:lnTo>
                <a:lnTo>
                  <a:pt x="5535770" y="10504288"/>
                </a:lnTo>
                <a:close/>
              </a:path>
            </a:pathLst>
          </a:custGeom>
          <a:solidFill>
            <a:schemeClr val="bg1"/>
          </a:solidFill>
          <a:ln w="12700" cap="flat">
            <a:noFill/>
            <a:miter lim="400000"/>
          </a:ln>
          <a:effectLst/>
        </p:spPr>
        <p:txBody>
          <a:bodyPr wrap="square" lIns="146304" tIns="146304" rIns="146304" bIns="146304" numCol="1" anchor="t">
            <a:noAutofit/>
          </a:bodyPr>
          <a:lstStyle/>
          <a:p>
            <a:pPr defTabSz="1097278">
              <a:lnSpc>
                <a:spcPct val="90000"/>
              </a:lnSpc>
              <a:spcBef>
                <a:spcPts val="480"/>
              </a:spcBef>
              <a:defRPr sz="3200" spc="960">
                <a:solidFill>
                  <a:srgbClr val="FFFFFF"/>
                </a:solidFill>
              </a:defRPr>
            </a:pPr>
            <a:endParaRPr sz="1920" dirty="0"/>
          </a:p>
        </p:txBody>
      </p:sp>
      <p:sp>
        <p:nvSpPr>
          <p:cNvPr id="198" name="Body Level One…"/>
          <p:cNvSpPr txBox="1">
            <a:spLocks noGrp="1"/>
          </p:cNvSpPr>
          <p:nvPr>
            <p:ph type="body" sz="quarter" idx="1" hasCustomPrompt="1"/>
          </p:nvPr>
        </p:nvSpPr>
        <p:spPr bwMode="white">
          <a:xfrm>
            <a:off x="1056810" y="4400818"/>
            <a:ext cx="7637573" cy="2369192"/>
          </a:xfrm>
          <a:prstGeom prst="rect">
            <a:avLst/>
          </a:prstGeom>
        </p:spPr>
        <p:txBody>
          <a:bodyPr lIns="0" tIns="0" rIns="0" bIns="0"/>
          <a:lstStyle>
            <a:lvl1pPr>
              <a:lnSpc>
                <a:spcPct val="120000"/>
              </a:lnSpc>
              <a:spcBef>
                <a:spcPts val="720"/>
              </a:spcBef>
              <a:defRPr sz="2400" spc="120" baseline="0"/>
            </a:lvl1pPr>
            <a:lvl2pPr>
              <a:lnSpc>
                <a:spcPct val="100000"/>
              </a:lnSpc>
              <a:spcBef>
                <a:spcPts val="0"/>
              </a:spcBef>
              <a:defRPr sz="2400" spc="120" baseline="0"/>
            </a:lvl2pPr>
            <a:lvl3pPr>
              <a:lnSpc>
                <a:spcPct val="100000"/>
              </a:lnSpc>
              <a:spcBef>
                <a:spcPts val="0"/>
              </a:spcBef>
              <a:defRPr sz="2400" spc="120" baseline="0"/>
            </a:lvl3pPr>
            <a:lvl4pPr>
              <a:lnSpc>
                <a:spcPct val="100000"/>
              </a:lnSpc>
              <a:spcBef>
                <a:spcPts val="0"/>
              </a:spcBef>
              <a:defRPr sz="2400" spc="120" baseline="0"/>
            </a:lvl4pPr>
            <a:lvl5pPr>
              <a:lnSpc>
                <a:spcPct val="100000"/>
              </a:lnSpc>
              <a:spcBef>
                <a:spcPts val="0"/>
              </a:spcBef>
              <a:defRPr sz="2400" spc="120" baseline="0"/>
            </a:lvl5pPr>
          </a:lstStyle>
          <a:p>
            <a:r>
              <a:rPr lang="en-GB" dirty="0"/>
              <a:t>Speaker Name</a:t>
            </a:r>
          </a:p>
          <a:p>
            <a:r>
              <a:rPr lang="en-GB" dirty="0"/>
              <a:t>Job Title</a:t>
            </a:r>
          </a:p>
          <a:p>
            <a:r>
              <a:rPr lang="en-GB" dirty="0"/>
              <a:t>Company / Org Name</a:t>
            </a:r>
          </a:p>
        </p:txBody>
      </p:sp>
      <p:sp>
        <p:nvSpPr>
          <p:cNvPr id="2" name="Title 1">
            <a:extLst>
              <a:ext uri="{FF2B5EF4-FFF2-40B4-BE49-F238E27FC236}">
                <a16:creationId xmlns:a16="http://schemas.microsoft.com/office/drawing/2014/main" id="{8778E501-C9D7-45D9-AEAF-CFEA2E83F193}"/>
              </a:ext>
            </a:extLst>
          </p:cNvPr>
          <p:cNvSpPr>
            <a:spLocks noGrp="1"/>
          </p:cNvSpPr>
          <p:nvPr>
            <p:ph type="title" hasCustomPrompt="1"/>
          </p:nvPr>
        </p:nvSpPr>
        <p:spPr>
          <a:xfrm>
            <a:off x="1056810" y="2274838"/>
            <a:ext cx="7637573" cy="1590676"/>
          </a:xfrm>
        </p:spPr>
        <p:txBody>
          <a:bodyPr lIns="0" tIns="0" rIns="0" bIns="0"/>
          <a:lstStyle>
            <a:lvl1pPr>
              <a:defRPr sz="10800" spc="540" baseline="0">
                <a:solidFill>
                  <a:schemeClr val="accent1"/>
                </a:solidFill>
              </a:defRPr>
            </a:lvl1pPr>
          </a:lstStyle>
          <a:p>
            <a:r>
              <a:rPr lang="en-US" dirty="0"/>
              <a:t>Thank you!</a:t>
            </a:r>
            <a:endParaRPr lang="en-CA" dirty="0"/>
          </a:p>
        </p:txBody>
      </p:sp>
      <p:grpSp>
        <p:nvGrpSpPr>
          <p:cNvPr id="19" name="Group 18">
            <a:extLst>
              <a:ext uri="{FF2B5EF4-FFF2-40B4-BE49-F238E27FC236}">
                <a16:creationId xmlns:a16="http://schemas.microsoft.com/office/drawing/2014/main" id="{9BCD8C5F-E7B5-4C43-8459-8C8021761B77}"/>
              </a:ext>
            </a:extLst>
          </p:cNvPr>
          <p:cNvGrpSpPr/>
          <p:nvPr/>
        </p:nvGrpSpPr>
        <p:grpSpPr bwMode="black">
          <a:xfrm>
            <a:off x="13703188" y="7523773"/>
            <a:ext cx="627473" cy="374905"/>
            <a:chOff x="0" y="0"/>
            <a:chExt cx="1045788" cy="624839"/>
          </a:xfrm>
        </p:grpSpPr>
        <p:sp>
          <p:nvSpPr>
            <p:cNvPr id="20" name="Freeform 15">
              <a:extLst>
                <a:ext uri="{FF2B5EF4-FFF2-40B4-BE49-F238E27FC236}">
                  <a16:creationId xmlns:a16="http://schemas.microsoft.com/office/drawing/2014/main" id="{220315E2-5A57-074A-818C-8BAFBE1D6AC6}"/>
                </a:ext>
              </a:extLst>
            </p:cNvPr>
            <p:cNvSpPr/>
            <p:nvPr/>
          </p:nvSpPr>
          <p:spPr bwMode="black">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232F3E"/>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21" name="Freeform 16">
              <a:extLst>
                <a:ext uri="{FF2B5EF4-FFF2-40B4-BE49-F238E27FC236}">
                  <a16:creationId xmlns:a16="http://schemas.microsoft.com/office/drawing/2014/main" id="{50259405-6FDE-684B-917E-226D85DFB40D}"/>
                </a:ext>
              </a:extLst>
            </p:cNvPr>
            <p:cNvSpPr/>
            <p:nvPr/>
          </p:nvSpPr>
          <p:spPr bwMode="black">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22" name="Freeform 17">
              <a:extLst>
                <a:ext uri="{FF2B5EF4-FFF2-40B4-BE49-F238E27FC236}">
                  <a16:creationId xmlns:a16="http://schemas.microsoft.com/office/drawing/2014/main" id="{108FEB8C-ED88-AD44-AA81-360916903ED5}"/>
                </a:ext>
              </a:extLst>
            </p:cNvPr>
            <p:cNvSpPr/>
            <p:nvPr/>
          </p:nvSpPr>
          <p:spPr bwMode="black">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grpSp>
      <p:pic>
        <p:nvPicPr>
          <p:cNvPr id="11" name="AWS_Kickoff_2020_STACKED_RGB.png">
            <a:extLst>
              <a:ext uri="{FF2B5EF4-FFF2-40B4-BE49-F238E27FC236}">
                <a16:creationId xmlns:a16="http://schemas.microsoft.com/office/drawing/2014/main" id="{B6ABC6F6-78A2-C048-863D-11B00BA7CEE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094123" y="1811303"/>
            <a:ext cx="10271052" cy="4108421"/>
          </a:xfrm>
          <a:prstGeom prst="rect">
            <a:avLst/>
          </a:prstGeom>
        </p:spPr>
      </p:pic>
      <p:sp>
        <p:nvSpPr>
          <p:cNvPr id="12" name="Footer Placeholder 2">
            <a:extLst>
              <a:ext uri="{FF2B5EF4-FFF2-40B4-BE49-F238E27FC236}">
                <a16:creationId xmlns:a16="http://schemas.microsoft.com/office/drawing/2014/main" id="{C6FC8FA8-4E28-45F0-B6E2-DE01527B9BE9}"/>
              </a:ext>
            </a:extLst>
          </p:cNvPr>
          <p:cNvSpPr>
            <a:spLocks noGrp="1"/>
          </p:cNvSpPr>
          <p:nvPr>
            <p:ph type="ftr" sz="quarter" idx="12"/>
          </p:nvPr>
        </p:nvSpPr>
        <p:spPr bwMode="black">
          <a:xfrm>
            <a:off x="7589520" y="7651255"/>
            <a:ext cx="5510044" cy="110800"/>
          </a:xfrm>
        </p:spPr>
        <p:txBody>
          <a:bodyPr/>
          <a:lstStyle>
            <a:lvl1pPr>
              <a:defRPr>
                <a:solidFill>
                  <a:schemeClr val="tx1"/>
                </a:solidFill>
              </a:defRPr>
            </a:lvl1pPr>
          </a:lstStyle>
          <a:p>
            <a:r>
              <a:rPr lang="en-CA" dirty="0"/>
              <a:t>© 2020, Amazon Web Services, Inc. or its affiliates. All rights reserved.</a:t>
            </a:r>
          </a:p>
        </p:txBody>
      </p:sp>
    </p:spTree>
    <p:extLst>
      <p:ext uri="{BB962C8B-B14F-4D97-AF65-F5344CB8AC3E}">
        <p14:creationId xmlns:p14="http://schemas.microsoft.com/office/powerpoint/2010/main" val="76174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image" Target="../media/image14.png"/><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theme" Target="../theme/theme4.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6523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442" r:id="rId19"/>
    <p:sldLayoutId id="2147484309" r:id="rId20"/>
    <p:sldLayoutId id="2147484373" r:id="rId21"/>
    <p:sldLayoutId id="2147484474" r:id="rId22"/>
    <p:sldLayoutId id="2147484475" r:id="rId23"/>
    <p:sldLayoutId id="2147484476" r:id="rId24"/>
    <p:sldLayoutId id="2147484528" r:id="rId25"/>
    <p:sldLayoutId id="2147484529" r:id="rId26"/>
    <p:sldLayoutId id="2147484530" r:id="rId27"/>
  </p:sldLayoutIdLst>
  <p:transition>
    <p:fade/>
  </p:transition>
  <p:hf hd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4630400" cy="82296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2" name="Title Placeholder 1"/>
          <p:cNvSpPr>
            <a:spLocks noGrp="1"/>
          </p:cNvSpPr>
          <p:nvPr>
            <p:ph type="title"/>
          </p:nvPr>
        </p:nvSpPr>
        <p:spPr>
          <a:xfrm>
            <a:off x="538863" y="183898"/>
            <a:ext cx="13128486" cy="137160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544947" y="1614931"/>
            <a:ext cx="13128486" cy="5686282"/>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p:cNvSpPr txBox="1"/>
          <p:nvPr/>
        </p:nvSpPr>
        <p:spPr>
          <a:xfrm>
            <a:off x="782640" y="7683901"/>
            <a:ext cx="4844438" cy="172355"/>
          </a:xfrm>
          <a:prstGeom prst="rect">
            <a:avLst/>
          </a:prstGeom>
          <a:noFill/>
        </p:spPr>
        <p:txBody>
          <a:bodyPr wrap="square" lIns="0" tIns="0" rIns="0" bIns="0" rtlCol="0">
            <a:spAutoFit/>
          </a:bodyPr>
          <a:lstStyle/>
          <a:p>
            <a:r>
              <a:rPr lang="en-US" sz="1120" b="0" i="0" dirty="0">
                <a:solidFill>
                  <a:schemeClr val="bg1"/>
                </a:solidFill>
                <a:latin typeface="Amazon Ember Regular" charset="0"/>
              </a:rPr>
              <a:t>© 2019, Amazon Web Services, Inc. or its Affiliates. All rights reserved.</a:t>
            </a:r>
          </a:p>
        </p:txBody>
      </p:sp>
      <p:pic>
        <p:nvPicPr>
          <p:cNvPr id="7" name="Picture 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2962302" y="7531058"/>
            <a:ext cx="709381" cy="424102"/>
          </a:xfrm>
          <a:prstGeom prst="rect">
            <a:avLst/>
          </a:prstGeom>
        </p:spPr>
      </p:pic>
    </p:spTree>
    <p:extLst>
      <p:ext uri="{BB962C8B-B14F-4D97-AF65-F5344CB8AC3E}">
        <p14:creationId xmlns:p14="http://schemas.microsoft.com/office/powerpoint/2010/main" val="2591058315"/>
      </p:ext>
    </p:extLst>
  </p:cSld>
  <p:clrMap bg1="lt1" tx1="dk1" bg2="lt2" tx2="dk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09" r:id="rId23"/>
    <p:sldLayoutId id="2147484610" r:id="rId24"/>
  </p:sldLayoutIdLst>
  <p:hf hdr="0" dt="0"/>
  <p:txStyles>
    <p:titleStyle>
      <a:lvl1pPr algn="l" defTabSz="731520" rtl="0" eaLnBrk="1" latinLnBrk="0" hangingPunct="1">
        <a:spcBef>
          <a:spcPct val="0"/>
        </a:spcBef>
        <a:buNone/>
        <a:defRPr sz="4800" b="0" i="0" kern="1200">
          <a:solidFill>
            <a:schemeClr val="bg1"/>
          </a:solidFill>
          <a:latin typeface="Amazon Ember Regular" charset="0"/>
          <a:ea typeface="+mj-ea"/>
          <a:cs typeface="Amazon Ember Regular" charset="0"/>
        </a:defRPr>
      </a:lvl1pPr>
    </p:titleStyle>
    <p:bodyStyle>
      <a:lvl1pPr marL="0" indent="0" algn="l" defTabSz="731520" rtl="0" eaLnBrk="1" latinLnBrk="0" hangingPunct="1">
        <a:spcBef>
          <a:spcPct val="20000"/>
        </a:spcBef>
        <a:buFontTx/>
        <a:buNone/>
        <a:defRPr sz="320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4630400" cy="82296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2" name="Title Placeholder 1"/>
          <p:cNvSpPr>
            <a:spLocks noGrp="1"/>
          </p:cNvSpPr>
          <p:nvPr>
            <p:ph type="title"/>
          </p:nvPr>
        </p:nvSpPr>
        <p:spPr>
          <a:xfrm>
            <a:off x="538863" y="183898"/>
            <a:ext cx="13128486" cy="137160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544947" y="1614931"/>
            <a:ext cx="13128486" cy="5686282"/>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p:cNvSpPr txBox="1"/>
          <p:nvPr/>
        </p:nvSpPr>
        <p:spPr>
          <a:xfrm>
            <a:off x="782640" y="7683901"/>
            <a:ext cx="4844438" cy="172355"/>
          </a:xfrm>
          <a:prstGeom prst="rect">
            <a:avLst/>
          </a:prstGeom>
          <a:noFill/>
        </p:spPr>
        <p:txBody>
          <a:bodyPr wrap="square" lIns="0" tIns="0" rIns="0" bIns="0" rtlCol="0">
            <a:spAutoFit/>
          </a:bodyPr>
          <a:lstStyle/>
          <a:p>
            <a:r>
              <a:rPr lang="en-US" sz="1120" b="0" i="0" dirty="0">
                <a:solidFill>
                  <a:schemeClr val="bg1"/>
                </a:solidFill>
                <a:latin typeface="Amazon Ember Regular" charset="0"/>
              </a:rPr>
              <a:t>© 2019, Amazon Web Services, Inc. or its Affiliates. All rights reserved.</a:t>
            </a:r>
          </a:p>
        </p:txBody>
      </p:sp>
    </p:spTree>
    <p:extLst>
      <p:ext uri="{BB962C8B-B14F-4D97-AF65-F5344CB8AC3E}">
        <p14:creationId xmlns:p14="http://schemas.microsoft.com/office/powerpoint/2010/main" val="3130240778"/>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Lst>
  <p:txStyles>
    <p:titleStyle>
      <a:lvl1pPr algn="l" defTabSz="731520" rtl="0" eaLnBrk="1" latinLnBrk="0" hangingPunct="1">
        <a:spcBef>
          <a:spcPct val="0"/>
        </a:spcBef>
        <a:buNone/>
        <a:defRPr sz="4800" b="0" i="0" kern="1200">
          <a:solidFill>
            <a:schemeClr val="bg1"/>
          </a:solidFill>
          <a:latin typeface="Amazon Ember Regular" charset="0"/>
          <a:ea typeface="+mj-ea"/>
          <a:cs typeface="Amazon Ember Regular" charset="0"/>
        </a:defRPr>
      </a:lvl1pPr>
    </p:titleStyle>
    <p:bodyStyle>
      <a:lvl1pPr marL="0" indent="0" algn="l" defTabSz="731520" rtl="0" eaLnBrk="1" latinLnBrk="0" hangingPunct="1">
        <a:spcBef>
          <a:spcPct val="20000"/>
        </a:spcBef>
        <a:buFontTx/>
        <a:buNone/>
        <a:defRPr sz="320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93E2E0-EDA0-4941-86CC-60F3C599B865}"/>
              </a:ext>
            </a:extLst>
          </p:cNvPr>
          <p:cNvSpPr>
            <a:spLocks noGrp="1"/>
          </p:cNvSpPr>
          <p:nvPr>
            <p:ph type="ftr" sz="quarter" idx="3"/>
          </p:nvPr>
        </p:nvSpPr>
        <p:spPr bwMode="white">
          <a:xfrm>
            <a:off x="5935818" y="7651255"/>
            <a:ext cx="7163746" cy="110800"/>
          </a:xfrm>
          <a:prstGeom prst="rect">
            <a:avLst/>
          </a:prstGeom>
          <a:ln w="12700">
            <a:miter lim="400000"/>
          </a:ln>
        </p:spPr>
        <p:txBody>
          <a:bodyPr wrap="square" lIns="0" tIns="0" rIns="0" bIns="0">
            <a:spAutoFit/>
          </a:bodyPr>
          <a:lstStyle>
            <a:lvl1pPr algn="r">
              <a:defRPr lang="en-US" sz="720">
                <a:solidFill>
                  <a:schemeClr val="bg1"/>
                </a:solidFill>
                <a:latin typeface="+mn-lt"/>
              </a:defRPr>
            </a:lvl1pPr>
          </a:lstStyle>
          <a:p>
            <a:r>
              <a:rPr lang="en-CA"/>
              <a:t>© 2020, Amazon Web Services, Inc. or its affiliates. All rights reserved.</a:t>
            </a:r>
            <a:endParaRPr lang="en-CA" dirty="0"/>
          </a:p>
        </p:txBody>
      </p:sp>
      <p:sp>
        <p:nvSpPr>
          <p:cNvPr id="8" name="Title Text"/>
          <p:cNvSpPr txBox="1">
            <a:spLocks noGrp="1"/>
          </p:cNvSpPr>
          <p:nvPr>
            <p:ph type="title"/>
          </p:nvPr>
        </p:nvSpPr>
        <p:spPr bwMode="white">
          <a:xfrm>
            <a:off x="1057962" y="267455"/>
            <a:ext cx="12514476" cy="1590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r>
              <a:rPr lang="en-CA" dirty="0"/>
              <a:t>Header Text Here</a:t>
            </a:r>
            <a:endParaRPr dirty="0"/>
          </a:p>
        </p:txBody>
      </p:sp>
      <p:grpSp>
        <p:nvGrpSpPr>
          <p:cNvPr id="18" name="Group 18">
            <a:extLst>
              <a:ext uri="{FF2B5EF4-FFF2-40B4-BE49-F238E27FC236}">
                <a16:creationId xmlns:a16="http://schemas.microsoft.com/office/drawing/2014/main" id="{0F3F126F-E708-4641-B473-1741408A0576}"/>
              </a:ext>
            </a:extLst>
          </p:cNvPr>
          <p:cNvGrpSpPr/>
          <p:nvPr/>
        </p:nvGrpSpPr>
        <p:grpSpPr bwMode="white">
          <a:xfrm>
            <a:off x="13703188" y="7523773"/>
            <a:ext cx="627473" cy="374905"/>
            <a:chOff x="0" y="0"/>
            <a:chExt cx="1045788" cy="624839"/>
          </a:xfrm>
        </p:grpSpPr>
        <p:sp>
          <p:nvSpPr>
            <p:cNvPr id="19" name="Freeform 15">
              <a:extLst>
                <a:ext uri="{FF2B5EF4-FFF2-40B4-BE49-F238E27FC236}">
                  <a16:creationId xmlns:a16="http://schemas.microsoft.com/office/drawing/2014/main" id="{C63F07FC-5EF1-D74B-BACA-A78A040999D6}"/>
                </a:ext>
              </a:extLst>
            </p:cNvPr>
            <p:cNvSpPr/>
            <p:nvPr/>
          </p:nvSpPr>
          <p:spPr bwMode="white">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FFFFFF"/>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20" name="Freeform 16">
              <a:extLst>
                <a:ext uri="{FF2B5EF4-FFF2-40B4-BE49-F238E27FC236}">
                  <a16:creationId xmlns:a16="http://schemas.microsoft.com/office/drawing/2014/main" id="{4E1E914D-4423-3746-82B3-9ED72B834355}"/>
                </a:ext>
              </a:extLst>
            </p:cNvPr>
            <p:cNvSpPr/>
            <p:nvPr/>
          </p:nvSpPr>
          <p:spPr bwMode="white">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sp>
          <p:nvSpPr>
            <p:cNvPr id="21" name="Freeform 17">
              <a:extLst>
                <a:ext uri="{FF2B5EF4-FFF2-40B4-BE49-F238E27FC236}">
                  <a16:creationId xmlns:a16="http://schemas.microsoft.com/office/drawing/2014/main" id="{58DB08C8-4A59-9444-809D-793D6EC7092E}"/>
                </a:ext>
              </a:extLst>
            </p:cNvPr>
            <p:cNvSpPr/>
            <p:nvPr/>
          </p:nvSpPr>
          <p:spPr bwMode="white">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097278">
                <a:lnSpc>
                  <a:spcPct val="90000"/>
                </a:lnSpc>
                <a:spcBef>
                  <a:spcPts val="480"/>
                </a:spcBef>
                <a:defRPr sz="3200" spc="960">
                  <a:solidFill>
                    <a:srgbClr val="FFFFFF"/>
                  </a:solidFill>
                </a:defRPr>
              </a:pPr>
              <a:endParaRPr sz="1920"/>
            </a:p>
          </p:txBody>
        </p:sp>
      </p:grpSp>
      <p:sp>
        <p:nvSpPr>
          <p:cNvPr id="12" name="Body Level One…">
            <a:extLst>
              <a:ext uri="{FF2B5EF4-FFF2-40B4-BE49-F238E27FC236}">
                <a16:creationId xmlns:a16="http://schemas.microsoft.com/office/drawing/2014/main" id="{A879312E-8F02-48AD-9ED6-BEE171E9BBB6}"/>
              </a:ext>
            </a:extLst>
          </p:cNvPr>
          <p:cNvSpPr txBox="1">
            <a:spLocks noGrp="1"/>
          </p:cNvSpPr>
          <p:nvPr>
            <p:ph type="body" idx="1"/>
          </p:nvPr>
        </p:nvSpPr>
        <p:spPr bwMode="white">
          <a:xfrm>
            <a:off x="1057962" y="1920240"/>
            <a:ext cx="12514477" cy="52513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366407774"/>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6" r:id="rId3"/>
    <p:sldLayoutId id="2147484637" r:id="rId4"/>
    <p:sldLayoutId id="2147484638" r:id="rId5"/>
    <p:sldLayoutId id="2147484639" r:id="rId6"/>
    <p:sldLayoutId id="2147484640" r:id="rId7"/>
    <p:sldLayoutId id="2147484641" r:id="rId8"/>
    <p:sldLayoutId id="2147484642" r:id="rId9"/>
    <p:sldLayoutId id="2147484643" r:id="rId10"/>
    <p:sldLayoutId id="2147484644" r:id="rId11"/>
    <p:sldLayoutId id="2147484645" r:id="rId12"/>
    <p:sldLayoutId id="2147484646" r:id="rId13"/>
    <p:sldLayoutId id="2147484647" r:id="rId14"/>
    <p:sldLayoutId id="2147484648" r:id="rId15"/>
    <p:sldLayoutId id="2147484649" r:id="rId16"/>
    <p:sldLayoutId id="2147484650" r:id="rId17"/>
    <p:sldLayoutId id="214748465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marR="0" indent="0" algn="l" defTabSz="1097278" rtl="0" eaLnBrk="1" latinLnBrk="0" hangingPunct="1">
        <a:lnSpc>
          <a:spcPct val="100000"/>
        </a:lnSpc>
        <a:spcBef>
          <a:spcPts val="0"/>
        </a:spcBef>
        <a:spcAft>
          <a:spcPts val="0"/>
        </a:spcAft>
        <a:buClrTx/>
        <a:buSzTx/>
        <a:buFontTx/>
        <a:buNone/>
        <a:tabLst/>
        <a:defRPr sz="4800" b="0" i="0" u="none" strike="noStrike" cap="none" spc="240" baseline="0">
          <a:solidFill>
            <a:schemeClr val="bg1"/>
          </a:solidFill>
          <a:uFillTx/>
          <a:latin typeface="+mj-lt"/>
          <a:ea typeface="Amazon Ember Light"/>
          <a:cs typeface="Amazon Ember Light"/>
          <a:sym typeface="Amazon Ember Light"/>
        </a:defRPr>
      </a:lvl1pPr>
      <a:lvl2pPr marL="0" marR="0" indent="0" algn="l" defTabSz="1097278" rtl="0" eaLnBrk="1" latinLnBrk="0" hangingPunct="1">
        <a:lnSpc>
          <a:spcPct val="90000"/>
        </a:lnSpc>
        <a:spcBef>
          <a:spcPts val="0"/>
        </a:spcBef>
        <a:spcAft>
          <a:spcPts val="0"/>
        </a:spcAft>
        <a:buClrTx/>
        <a:buSzTx/>
        <a:buFontTx/>
        <a:buNone/>
        <a:tabLst/>
        <a:defRPr sz="4800" b="0" i="0" u="none" strike="noStrike" cap="none" spc="-120" baseline="0">
          <a:solidFill>
            <a:srgbClr val="FFFFFF"/>
          </a:solidFill>
          <a:uFillTx/>
          <a:latin typeface="Amazon Ember Light"/>
          <a:ea typeface="Amazon Ember Light"/>
          <a:cs typeface="Amazon Ember Light"/>
          <a:sym typeface="Amazon Ember Light"/>
        </a:defRPr>
      </a:lvl2pPr>
      <a:lvl3pPr marL="0" marR="0" indent="0" algn="l" defTabSz="1097278" rtl="0" eaLnBrk="1" latinLnBrk="0" hangingPunct="1">
        <a:lnSpc>
          <a:spcPct val="90000"/>
        </a:lnSpc>
        <a:spcBef>
          <a:spcPts val="0"/>
        </a:spcBef>
        <a:spcAft>
          <a:spcPts val="0"/>
        </a:spcAft>
        <a:buClrTx/>
        <a:buSzTx/>
        <a:buFontTx/>
        <a:buNone/>
        <a:tabLst/>
        <a:defRPr sz="4800" b="0" i="0" u="none" strike="noStrike" cap="none" spc="-120" baseline="0">
          <a:solidFill>
            <a:srgbClr val="FFFFFF"/>
          </a:solidFill>
          <a:uFillTx/>
          <a:latin typeface="Amazon Ember Light"/>
          <a:ea typeface="Amazon Ember Light"/>
          <a:cs typeface="Amazon Ember Light"/>
          <a:sym typeface="Amazon Ember Light"/>
        </a:defRPr>
      </a:lvl3pPr>
      <a:lvl4pPr marL="0" marR="0" indent="0" algn="l" defTabSz="1097278" rtl="0" eaLnBrk="1" latinLnBrk="0" hangingPunct="1">
        <a:lnSpc>
          <a:spcPct val="90000"/>
        </a:lnSpc>
        <a:spcBef>
          <a:spcPts val="0"/>
        </a:spcBef>
        <a:spcAft>
          <a:spcPts val="0"/>
        </a:spcAft>
        <a:buClrTx/>
        <a:buSzTx/>
        <a:buFontTx/>
        <a:buNone/>
        <a:tabLst/>
        <a:defRPr sz="4800" b="0" i="0" u="none" strike="noStrike" cap="none" spc="-120" baseline="0">
          <a:solidFill>
            <a:srgbClr val="FFFFFF"/>
          </a:solidFill>
          <a:uFillTx/>
          <a:latin typeface="Amazon Ember Light"/>
          <a:ea typeface="Amazon Ember Light"/>
          <a:cs typeface="Amazon Ember Light"/>
          <a:sym typeface="Amazon Ember Light"/>
        </a:defRPr>
      </a:lvl4pPr>
      <a:lvl5pPr marL="0" marR="0" indent="0" algn="l" defTabSz="1097278" rtl="0" eaLnBrk="1" latinLnBrk="0" hangingPunct="1">
        <a:lnSpc>
          <a:spcPct val="90000"/>
        </a:lnSpc>
        <a:spcBef>
          <a:spcPts val="0"/>
        </a:spcBef>
        <a:spcAft>
          <a:spcPts val="0"/>
        </a:spcAft>
        <a:buClrTx/>
        <a:buSzTx/>
        <a:buFontTx/>
        <a:buNone/>
        <a:tabLst/>
        <a:defRPr sz="4800" b="0" i="0" u="none" strike="noStrike" cap="none" spc="-120" baseline="0">
          <a:solidFill>
            <a:srgbClr val="FFFFFF"/>
          </a:solidFill>
          <a:uFillTx/>
          <a:latin typeface="Amazon Ember Light"/>
          <a:ea typeface="Amazon Ember Light"/>
          <a:cs typeface="Amazon Ember Light"/>
          <a:sym typeface="Amazon Ember Light"/>
        </a:defRPr>
      </a:lvl5pPr>
      <a:lvl6pPr marL="0" marR="0" indent="0" algn="l" defTabSz="1097278" rtl="0" eaLnBrk="1" latinLnBrk="0" hangingPunct="1">
        <a:lnSpc>
          <a:spcPct val="90000"/>
        </a:lnSpc>
        <a:spcBef>
          <a:spcPts val="0"/>
        </a:spcBef>
        <a:spcAft>
          <a:spcPts val="0"/>
        </a:spcAft>
        <a:buClrTx/>
        <a:buSzTx/>
        <a:buFontTx/>
        <a:buNone/>
        <a:tabLst/>
        <a:defRPr sz="4800" b="0" i="0" u="none" strike="noStrike" cap="none" spc="-120" baseline="0">
          <a:solidFill>
            <a:srgbClr val="FFFFFF"/>
          </a:solidFill>
          <a:uFillTx/>
          <a:latin typeface="Amazon Ember Light"/>
          <a:ea typeface="Amazon Ember Light"/>
          <a:cs typeface="Amazon Ember Light"/>
          <a:sym typeface="Amazon Ember Light"/>
        </a:defRPr>
      </a:lvl6pPr>
      <a:lvl7pPr marL="0" marR="0" indent="0" algn="l" defTabSz="1097278" rtl="0" eaLnBrk="1" latinLnBrk="0" hangingPunct="1">
        <a:lnSpc>
          <a:spcPct val="90000"/>
        </a:lnSpc>
        <a:spcBef>
          <a:spcPts val="0"/>
        </a:spcBef>
        <a:spcAft>
          <a:spcPts val="0"/>
        </a:spcAft>
        <a:buClrTx/>
        <a:buSzTx/>
        <a:buFontTx/>
        <a:buNone/>
        <a:tabLst/>
        <a:defRPr sz="4800" b="0" i="0" u="none" strike="noStrike" cap="none" spc="-120" baseline="0">
          <a:solidFill>
            <a:srgbClr val="FFFFFF"/>
          </a:solidFill>
          <a:uFillTx/>
          <a:latin typeface="Amazon Ember Light"/>
          <a:ea typeface="Amazon Ember Light"/>
          <a:cs typeface="Amazon Ember Light"/>
          <a:sym typeface="Amazon Ember Light"/>
        </a:defRPr>
      </a:lvl7pPr>
      <a:lvl8pPr marL="0" marR="0" indent="0" algn="l" defTabSz="1097278" rtl="0" eaLnBrk="1" latinLnBrk="0" hangingPunct="1">
        <a:lnSpc>
          <a:spcPct val="90000"/>
        </a:lnSpc>
        <a:spcBef>
          <a:spcPts val="0"/>
        </a:spcBef>
        <a:spcAft>
          <a:spcPts val="0"/>
        </a:spcAft>
        <a:buClrTx/>
        <a:buSzTx/>
        <a:buFontTx/>
        <a:buNone/>
        <a:tabLst/>
        <a:defRPr sz="4800" b="0" i="0" u="none" strike="noStrike" cap="none" spc="-120" baseline="0">
          <a:solidFill>
            <a:srgbClr val="FFFFFF"/>
          </a:solidFill>
          <a:uFillTx/>
          <a:latin typeface="Amazon Ember Light"/>
          <a:ea typeface="Amazon Ember Light"/>
          <a:cs typeface="Amazon Ember Light"/>
          <a:sym typeface="Amazon Ember Light"/>
        </a:defRPr>
      </a:lvl8pPr>
      <a:lvl9pPr marL="0" marR="0" indent="0" algn="l" defTabSz="1097278" rtl="0" eaLnBrk="1" latinLnBrk="0" hangingPunct="1">
        <a:lnSpc>
          <a:spcPct val="90000"/>
        </a:lnSpc>
        <a:spcBef>
          <a:spcPts val="0"/>
        </a:spcBef>
        <a:spcAft>
          <a:spcPts val="0"/>
        </a:spcAft>
        <a:buClrTx/>
        <a:buSzTx/>
        <a:buFontTx/>
        <a:buNone/>
        <a:tabLst/>
        <a:defRPr sz="4800" b="0" i="0" u="none" strike="noStrike" cap="none" spc="-120" baseline="0">
          <a:solidFill>
            <a:srgbClr val="FFFFFF"/>
          </a:solidFill>
          <a:uFillTx/>
          <a:latin typeface="Amazon Ember Light"/>
          <a:ea typeface="Amazon Ember Light"/>
          <a:cs typeface="Amazon Ember Light"/>
          <a:sym typeface="Amazon Ember Light"/>
        </a:defRPr>
      </a:lvl9pPr>
    </p:titleStyle>
    <p:bodyStyle>
      <a:lvl1pPr marL="0" marR="0" indent="0" algn="l" defTabSz="1097278" rtl="0" eaLnBrk="1" latinLnBrk="0" hangingPunct="1">
        <a:lnSpc>
          <a:spcPct val="120000"/>
        </a:lnSpc>
        <a:spcBef>
          <a:spcPts val="720"/>
        </a:spcBef>
        <a:spcAft>
          <a:spcPts val="0"/>
        </a:spcAft>
        <a:buClrTx/>
        <a:buSzTx/>
        <a:buFont typeface="Arial" panose="020B0604020202020204" pitchFamily="34" charset="0"/>
        <a:buNone/>
        <a:tabLst/>
        <a:defRPr sz="2400" b="0" i="0" u="none" strike="noStrike" cap="none" spc="0" baseline="0" dirty="0">
          <a:solidFill>
            <a:schemeClr val="bg1"/>
          </a:solidFill>
          <a:uFillTx/>
          <a:latin typeface="+mn-lt"/>
          <a:ea typeface="Amazon Ember"/>
          <a:cs typeface="Amazon Ember"/>
          <a:sym typeface="Amazon Ember"/>
        </a:defRPr>
      </a:lvl1pPr>
      <a:lvl2pPr marL="275273" marR="0" indent="0" algn="l" defTabSz="1097278" rtl="0" eaLnBrk="1" latinLnBrk="0" hangingPunct="1">
        <a:lnSpc>
          <a:spcPct val="120000"/>
        </a:lnSpc>
        <a:spcBef>
          <a:spcPts val="720"/>
        </a:spcBef>
        <a:spcAft>
          <a:spcPts val="0"/>
        </a:spcAft>
        <a:buClrTx/>
        <a:buSzTx/>
        <a:buFont typeface="Arial" panose="020B0604020202020204" pitchFamily="34" charset="0"/>
        <a:buNone/>
        <a:tabLst/>
        <a:defRPr sz="2160" b="0" i="0" u="none" strike="noStrike" cap="none" spc="0" baseline="0" dirty="0">
          <a:solidFill>
            <a:schemeClr val="bg1"/>
          </a:solidFill>
          <a:uFillTx/>
          <a:latin typeface="+mn-lt"/>
          <a:ea typeface="Amazon Ember"/>
          <a:cs typeface="Amazon Ember"/>
          <a:sym typeface="Amazon Ember"/>
        </a:defRPr>
      </a:lvl2pPr>
      <a:lvl3pPr marL="551497" marR="0" indent="0" algn="l" defTabSz="1097278" rtl="0" eaLnBrk="1" latinLnBrk="0" hangingPunct="1">
        <a:lnSpc>
          <a:spcPct val="120000"/>
        </a:lnSpc>
        <a:spcBef>
          <a:spcPts val="720"/>
        </a:spcBef>
        <a:spcAft>
          <a:spcPts val="0"/>
        </a:spcAft>
        <a:buClrTx/>
        <a:buSzTx/>
        <a:buFont typeface="Arial" panose="020B0604020202020204" pitchFamily="34" charset="0"/>
        <a:buNone/>
        <a:tabLst/>
        <a:defRPr sz="1920" b="0" i="0" u="none" strike="noStrike" cap="none" spc="0" baseline="0" dirty="0">
          <a:solidFill>
            <a:schemeClr val="bg1"/>
          </a:solidFill>
          <a:uFillTx/>
          <a:latin typeface="+mn-lt"/>
          <a:ea typeface="Amazon Ember"/>
          <a:cs typeface="Amazon Ember"/>
          <a:sym typeface="Amazon Ember"/>
        </a:defRPr>
      </a:lvl3pPr>
      <a:lvl4pPr marL="826770" marR="0" indent="0" algn="l" defTabSz="1097278" rtl="0" eaLnBrk="1" latinLnBrk="0" hangingPunct="1">
        <a:lnSpc>
          <a:spcPct val="120000"/>
        </a:lnSpc>
        <a:spcBef>
          <a:spcPts val="720"/>
        </a:spcBef>
        <a:spcAft>
          <a:spcPts val="0"/>
        </a:spcAft>
        <a:buClrTx/>
        <a:buSzTx/>
        <a:buFont typeface="Arial" panose="020B0604020202020204" pitchFamily="34" charset="0"/>
        <a:buNone/>
        <a:tabLst/>
        <a:defRPr sz="1680" b="0" i="0" u="none" strike="noStrike" cap="none" spc="0" baseline="0" dirty="0">
          <a:solidFill>
            <a:schemeClr val="bg1"/>
          </a:solidFill>
          <a:uFillTx/>
          <a:latin typeface="+mn-lt"/>
          <a:ea typeface="Amazon Ember"/>
          <a:cs typeface="Amazon Ember"/>
          <a:sym typeface="Amazon Ember"/>
        </a:defRPr>
      </a:lvl4pPr>
      <a:lvl5pPr marL="1102995" marR="0" indent="0" algn="l" defTabSz="1097278" rtl="0" eaLnBrk="1" latinLnBrk="0" hangingPunct="1">
        <a:lnSpc>
          <a:spcPct val="120000"/>
        </a:lnSpc>
        <a:spcBef>
          <a:spcPts val="720"/>
        </a:spcBef>
        <a:spcAft>
          <a:spcPts val="0"/>
        </a:spcAft>
        <a:buClrTx/>
        <a:buSzTx/>
        <a:buFont typeface="Arial" panose="020B0604020202020204" pitchFamily="34" charset="0"/>
        <a:buNone/>
        <a:tabLst/>
        <a:defRPr sz="1680" b="0" i="0" u="none" strike="noStrike" cap="none" spc="0" baseline="0" dirty="0">
          <a:solidFill>
            <a:schemeClr val="bg1"/>
          </a:solidFill>
          <a:uFillTx/>
          <a:latin typeface="+mn-lt"/>
          <a:ea typeface="Amazon Ember"/>
          <a:cs typeface="Amazon Ember"/>
          <a:sym typeface="Amazon Ember"/>
        </a:defRPr>
      </a:lvl5pPr>
      <a:lvl6pPr marL="2018036" marR="0" indent="-372121" algn="l" defTabSz="1097278" rtl="0" eaLnBrk="1" latinLnBrk="0" hangingPunct="1">
        <a:lnSpc>
          <a:spcPct val="90000"/>
        </a:lnSpc>
        <a:spcBef>
          <a:spcPts val="720"/>
        </a:spcBef>
        <a:spcAft>
          <a:spcPts val="0"/>
        </a:spcAft>
        <a:buClrTx/>
        <a:buSzPct val="100000"/>
        <a:buFontTx/>
        <a:buChar char="•"/>
        <a:tabLst/>
        <a:defRPr sz="3120" b="0" i="0" u="none" strike="noStrike" cap="none" spc="0" baseline="0">
          <a:solidFill>
            <a:srgbClr val="FFFFFF"/>
          </a:solidFill>
          <a:uFillTx/>
          <a:latin typeface="Amazon Ember"/>
          <a:ea typeface="Amazon Ember"/>
          <a:cs typeface="Amazon Ember"/>
          <a:sym typeface="Amazon Ember"/>
        </a:defRPr>
      </a:lvl6pPr>
      <a:lvl7pPr marL="2347220" marR="0" indent="-372121" algn="l" defTabSz="1097278" rtl="0" eaLnBrk="1" latinLnBrk="0" hangingPunct="1">
        <a:lnSpc>
          <a:spcPct val="90000"/>
        </a:lnSpc>
        <a:spcBef>
          <a:spcPts val="720"/>
        </a:spcBef>
        <a:spcAft>
          <a:spcPts val="0"/>
        </a:spcAft>
        <a:buClrTx/>
        <a:buSzPct val="100000"/>
        <a:buFontTx/>
        <a:buChar char="•"/>
        <a:tabLst/>
        <a:defRPr sz="3120" b="0" i="0" u="none" strike="noStrike" cap="none" spc="0" baseline="0">
          <a:solidFill>
            <a:srgbClr val="FFFFFF"/>
          </a:solidFill>
          <a:uFillTx/>
          <a:latin typeface="Amazon Ember"/>
          <a:ea typeface="Amazon Ember"/>
          <a:cs typeface="Amazon Ember"/>
          <a:sym typeface="Amazon Ember"/>
        </a:defRPr>
      </a:lvl7pPr>
      <a:lvl8pPr marL="2676404" marR="0" indent="-372121" algn="l" defTabSz="1097278" rtl="0" eaLnBrk="1" latinLnBrk="0" hangingPunct="1">
        <a:lnSpc>
          <a:spcPct val="90000"/>
        </a:lnSpc>
        <a:spcBef>
          <a:spcPts val="720"/>
        </a:spcBef>
        <a:spcAft>
          <a:spcPts val="0"/>
        </a:spcAft>
        <a:buClrTx/>
        <a:buSzPct val="100000"/>
        <a:buFontTx/>
        <a:buChar char="•"/>
        <a:tabLst/>
        <a:defRPr sz="3120" b="0" i="0" u="none" strike="noStrike" cap="none" spc="0" baseline="0">
          <a:solidFill>
            <a:srgbClr val="FFFFFF"/>
          </a:solidFill>
          <a:uFillTx/>
          <a:latin typeface="Amazon Ember"/>
          <a:ea typeface="Amazon Ember"/>
          <a:cs typeface="Amazon Ember"/>
          <a:sym typeface="Amazon Ember"/>
        </a:defRPr>
      </a:lvl8pPr>
      <a:lvl9pPr marL="3005588" marR="0" indent="-372121" algn="l" defTabSz="1097278" rtl="0" eaLnBrk="1" latinLnBrk="0" hangingPunct="1">
        <a:lnSpc>
          <a:spcPct val="90000"/>
        </a:lnSpc>
        <a:spcBef>
          <a:spcPts val="720"/>
        </a:spcBef>
        <a:spcAft>
          <a:spcPts val="0"/>
        </a:spcAft>
        <a:buClrTx/>
        <a:buSzPct val="100000"/>
        <a:buFontTx/>
        <a:buChar char="•"/>
        <a:tabLst/>
        <a:defRPr sz="3120" b="0" i="0" u="none" strike="noStrike" cap="none" spc="0" baseline="0">
          <a:solidFill>
            <a:srgbClr val="FFFFFF"/>
          </a:solidFill>
          <a:uFillTx/>
          <a:latin typeface="Amazon Ember"/>
          <a:ea typeface="Amazon Ember"/>
          <a:cs typeface="Amazon Ember"/>
          <a:sym typeface="Amazon Ember"/>
        </a:defRPr>
      </a:lvl9pPr>
    </p:bodyStyle>
    <p:otherStyle>
      <a:lvl1pPr marL="0" marR="0" indent="0" algn="r" defTabSz="109721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mazon Ember"/>
        </a:defRPr>
      </a:lvl1pPr>
      <a:lvl2pPr marL="0" marR="0" indent="329164" algn="r" defTabSz="109721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mazon Ember"/>
        </a:defRPr>
      </a:lvl2pPr>
      <a:lvl3pPr marL="0" marR="0" indent="658327" algn="r" defTabSz="109721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mazon Ember"/>
        </a:defRPr>
      </a:lvl3pPr>
      <a:lvl4pPr marL="0" marR="0" indent="987490" algn="r" defTabSz="109721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mazon Ember"/>
        </a:defRPr>
      </a:lvl4pPr>
      <a:lvl5pPr marL="0" marR="0" indent="1316654" algn="r" defTabSz="109721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mazon Ember"/>
        </a:defRPr>
      </a:lvl5pPr>
      <a:lvl6pPr marL="0" marR="0" indent="1645819" algn="r" defTabSz="109721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mazon Ember"/>
        </a:defRPr>
      </a:lvl6pPr>
      <a:lvl7pPr marL="0" marR="0" indent="1974981" algn="r" defTabSz="109721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mazon Ember"/>
        </a:defRPr>
      </a:lvl7pPr>
      <a:lvl8pPr marL="0" marR="0" indent="2304145" algn="r" defTabSz="109721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mazon Ember"/>
        </a:defRPr>
      </a:lvl8pPr>
      <a:lvl9pPr marL="0" marR="0" indent="2633309" algn="r" defTabSz="109721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mazon Ember"/>
        </a:defRPr>
      </a:lvl9pPr>
    </p:otherStyle>
  </p:txStyles>
  <p:extLst>
    <p:ext uri="{27BBF7A9-308A-43DC-89C8-2F10F3537804}">
      <p15:sldGuideLst xmlns:p15="http://schemas.microsoft.com/office/powerpoint/2012/main">
        <p15:guide id="1" pos="7680">
          <p15:clr>
            <a:srgbClr val="F26B43"/>
          </p15:clr>
        </p15:guide>
        <p15:guide id="2" orient="horz" pos="43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hyperlink" Target="https://d4mucfpksywv.cloudfront.net/better-language-models/language_models_are_unsupervised_multitask_learners.pdf" TargetMode="Externa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3" Type="http://schemas.openxmlformats.org/officeDocument/2006/relationships/hyperlink" Target="https://d4mucfpksywv.cloudfront.net/better-language-models/language_models_are_unsupervised_multitask_learners.pdf" TargetMode="External"/><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9363-951C-C449-8B51-8CB03959F9BB}"/>
              </a:ext>
            </a:extLst>
          </p:cNvPr>
          <p:cNvSpPr>
            <a:spLocks noGrp="1"/>
          </p:cNvSpPr>
          <p:nvPr>
            <p:ph type="title"/>
          </p:nvPr>
        </p:nvSpPr>
        <p:spPr/>
        <p:txBody>
          <a:bodyPr/>
          <a:lstStyle/>
          <a:p>
            <a:r>
              <a:rPr lang="en-NL" dirty="0"/>
              <a:t>NLP bootcamp </a:t>
            </a:r>
          </a:p>
        </p:txBody>
      </p:sp>
      <p:sp>
        <p:nvSpPr>
          <p:cNvPr id="3" name="Footer Placeholder 2">
            <a:extLst>
              <a:ext uri="{FF2B5EF4-FFF2-40B4-BE49-F238E27FC236}">
                <a16:creationId xmlns:a16="http://schemas.microsoft.com/office/drawing/2014/main" id="{06900945-DCBD-8145-BF90-0528B9FA66C6}"/>
              </a:ext>
            </a:extLst>
          </p:cNvPr>
          <p:cNvSpPr>
            <a:spLocks noGrp="1"/>
          </p:cNvSpPr>
          <p:nvPr>
            <p:ph type="ftr" sz="quarter" idx="10"/>
          </p:nvPr>
        </p:nvSpPr>
        <p:spPr/>
        <p:txBody>
          <a:bodyPr/>
          <a:lstStyle/>
          <a:p>
            <a:r>
              <a:rPr lang="en-CA"/>
              <a:t>© 2020, Amazon Web Services, Inc. or its affiliates. All rights reserved.</a:t>
            </a:r>
            <a:endParaRPr lang="en-CA" dirty="0"/>
          </a:p>
        </p:txBody>
      </p:sp>
      <p:sp>
        <p:nvSpPr>
          <p:cNvPr id="5" name="Text Placeholder 4">
            <a:extLst>
              <a:ext uri="{FF2B5EF4-FFF2-40B4-BE49-F238E27FC236}">
                <a16:creationId xmlns:a16="http://schemas.microsoft.com/office/drawing/2014/main" id="{5D6C4415-1DAF-D442-AE69-E61E37E1D0AF}"/>
              </a:ext>
            </a:extLst>
          </p:cNvPr>
          <p:cNvSpPr txBox="1">
            <a:spLocks/>
          </p:cNvSpPr>
          <p:nvPr/>
        </p:nvSpPr>
        <p:spPr>
          <a:xfrm>
            <a:off x="1057962" y="2869810"/>
            <a:ext cx="5095603" cy="3373361"/>
          </a:xfrm>
          <a:prstGeom prst="rect">
            <a:avLst/>
          </a:prstGeom>
        </p:spPr>
        <p:txBody>
          <a:bodyPr/>
          <a:lstStyle>
            <a:lvl1pPr marL="0" marR="0" indent="0" algn="l" defTabSz="1097278" rtl="0" eaLnBrk="1" latinLnBrk="0" hangingPunct="1">
              <a:lnSpc>
                <a:spcPct val="120000"/>
              </a:lnSpc>
              <a:spcBef>
                <a:spcPts val="720"/>
              </a:spcBef>
              <a:spcAft>
                <a:spcPts val="0"/>
              </a:spcAft>
              <a:buClrTx/>
              <a:buSzTx/>
              <a:buFont typeface="Arial" panose="020B0604020202020204" pitchFamily="34" charset="0"/>
              <a:buNone/>
              <a:tabLst/>
              <a:defRPr sz="2400" b="0" i="0" u="none" strike="noStrike" cap="none" spc="0" baseline="0" dirty="0">
                <a:solidFill>
                  <a:schemeClr val="bg1"/>
                </a:solidFill>
                <a:uFillTx/>
                <a:latin typeface="+mn-lt"/>
                <a:ea typeface="Amazon Ember"/>
                <a:cs typeface="Amazon Ember"/>
                <a:sym typeface="Amazon Ember"/>
              </a:defRPr>
            </a:lvl1pPr>
            <a:lvl2pPr marL="275273" marR="0" indent="0" algn="l" defTabSz="1097278" rtl="0" eaLnBrk="1" latinLnBrk="0" hangingPunct="1">
              <a:lnSpc>
                <a:spcPct val="120000"/>
              </a:lnSpc>
              <a:spcBef>
                <a:spcPts val="720"/>
              </a:spcBef>
              <a:spcAft>
                <a:spcPts val="0"/>
              </a:spcAft>
              <a:buClrTx/>
              <a:buSzTx/>
              <a:buFont typeface="Arial" panose="020B0604020202020204" pitchFamily="34" charset="0"/>
              <a:buNone/>
              <a:tabLst/>
              <a:defRPr sz="2160" b="0" i="0" u="none" strike="noStrike" cap="none" spc="0" baseline="0" dirty="0">
                <a:solidFill>
                  <a:schemeClr val="bg1"/>
                </a:solidFill>
                <a:uFillTx/>
                <a:latin typeface="+mn-lt"/>
                <a:ea typeface="Amazon Ember"/>
                <a:cs typeface="Amazon Ember"/>
                <a:sym typeface="Amazon Ember"/>
              </a:defRPr>
            </a:lvl2pPr>
            <a:lvl3pPr marL="551497" marR="0" indent="0" algn="l" defTabSz="1097278" rtl="0" eaLnBrk="1" latinLnBrk="0" hangingPunct="1">
              <a:lnSpc>
                <a:spcPct val="120000"/>
              </a:lnSpc>
              <a:spcBef>
                <a:spcPts val="720"/>
              </a:spcBef>
              <a:spcAft>
                <a:spcPts val="0"/>
              </a:spcAft>
              <a:buClrTx/>
              <a:buSzTx/>
              <a:buFont typeface="Arial" panose="020B0604020202020204" pitchFamily="34" charset="0"/>
              <a:buNone/>
              <a:tabLst/>
              <a:defRPr sz="1920" b="0" i="0" u="none" strike="noStrike" cap="none" spc="0" baseline="0" dirty="0">
                <a:solidFill>
                  <a:schemeClr val="bg1"/>
                </a:solidFill>
                <a:uFillTx/>
                <a:latin typeface="+mn-lt"/>
                <a:ea typeface="Amazon Ember"/>
                <a:cs typeface="Amazon Ember"/>
                <a:sym typeface="Amazon Ember"/>
              </a:defRPr>
            </a:lvl3pPr>
            <a:lvl4pPr marL="826770" marR="0" indent="0" algn="l" defTabSz="1097278" rtl="0" eaLnBrk="1" latinLnBrk="0" hangingPunct="1">
              <a:lnSpc>
                <a:spcPct val="120000"/>
              </a:lnSpc>
              <a:spcBef>
                <a:spcPts val="720"/>
              </a:spcBef>
              <a:spcAft>
                <a:spcPts val="0"/>
              </a:spcAft>
              <a:buClrTx/>
              <a:buSzTx/>
              <a:buFont typeface="Arial" panose="020B0604020202020204" pitchFamily="34" charset="0"/>
              <a:buNone/>
              <a:tabLst/>
              <a:defRPr sz="1680" b="0" i="0" u="none" strike="noStrike" cap="none" spc="0" baseline="0" dirty="0">
                <a:solidFill>
                  <a:schemeClr val="bg1"/>
                </a:solidFill>
                <a:uFillTx/>
                <a:latin typeface="+mn-lt"/>
                <a:ea typeface="Amazon Ember"/>
                <a:cs typeface="Amazon Ember"/>
                <a:sym typeface="Amazon Ember"/>
              </a:defRPr>
            </a:lvl4pPr>
            <a:lvl5pPr marL="1102995" marR="0" indent="0" algn="l" defTabSz="1097278" rtl="0" eaLnBrk="1" latinLnBrk="0" hangingPunct="1">
              <a:lnSpc>
                <a:spcPct val="120000"/>
              </a:lnSpc>
              <a:spcBef>
                <a:spcPts val="720"/>
              </a:spcBef>
              <a:spcAft>
                <a:spcPts val="0"/>
              </a:spcAft>
              <a:buClrTx/>
              <a:buSzTx/>
              <a:buFont typeface="Arial" panose="020B0604020202020204" pitchFamily="34" charset="0"/>
              <a:buNone/>
              <a:tabLst/>
              <a:defRPr sz="1680" b="0" i="0" u="none" strike="noStrike" cap="none" spc="0" baseline="0" dirty="0">
                <a:solidFill>
                  <a:schemeClr val="bg1"/>
                </a:solidFill>
                <a:uFillTx/>
                <a:latin typeface="+mn-lt"/>
                <a:ea typeface="Amazon Ember"/>
                <a:cs typeface="Amazon Ember"/>
                <a:sym typeface="Amazon Ember"/>
              </a:defRPr>
            </a:lvl5pPr>
            <a:lvl6pPr marL="2018036" marR="0" indent="-372121" algn="l" defTabSz="1097278" rtl="0" eaLnBrk="1" latinLnBrk="0" hangingPunct="1">
              <a:lnSpc>
                <a:spcPct val="90000"/>
              </a:lnSpc>
              <a:spcBef>
                <a:spcPts val="720"/>
              </a:spcBef>
              <a:spcAft>
                <a:spcPts val="0"/>
              </a:spcAft>
              <a:buClrTx/>
              <a:buSzPct val="100000"/>
              <a:buFontTx/>
              <a:buChar char="•"/>
              <a:tabLst/>
              <a:defRPr sz="3120" b="0" i="0" u="none" strike="noStrike" cap="none" spc="0" baseline="0">
                <a:solidFill>
                  <a:srgbClr val="FFFFFF"/>
                </a:solidFill>
                <a:uFillTx/>
                <a:latin typeface="Amazon Ember"/>
                <a:ea typeface="Amazon Ember"/>
                <a:cs typeface="Amazon Ember"/>
                <a:sym typeface="Amazon Ember"/>
              </a:defRPr>
            </a:lvl6pPr>
            <a:lvl7pPr marL="2347220" marR="0" indent="-372121" algn="l" defTabSz="1097278" rtl="0" eaLnBrk="1" latinLnBrk="0" hangingPunct="1">
              <a:lnSpc>
                <a:spcPct val="90000"/>
              </a:lnSpc>
              <a:spcBef>
                <a:spcPts val="720"/>
              </a:spcBef>
              <a:spcAft>
                <a:spcPts val="0"/>
              </a:spcAft>
              <a:buClrTx/>
              <a:buSzPct val="100000"/>
              <a:buFontTx/>
              <a:buChar char="•"/>
              <a:tabLst/>
              <a:defRPr sz="3120" b="0" i="0" u="none" strike="noStrike" cap="none" spc="0" baseline="0">
                <a:solidFill>
                  <a:srgbClr val="FFFFFF"/>
                </a:solidFill>
                <a:uFillTx/>
                <a:latin typeface="Amazon Ember"/>
                <a:ea typeface="Amazon Ember"/>
                <a:cs typeface="Amazon Ember"/>
                <a:sym typeface="Amazon Ember"/>
              </a:defRPr>
            </a:lvl7pPr>
            <a:lvl8pPr marL="2676404" marR="0" indent="-372121" algn="l" defTabSz="1097278" rtl="0" eaLnBrk="1" latinLnBrk="0" hangingPunct="1">
              <a:lnSpc>
                <a:spcPct val="90000"/>
              </a:lnSpc>
              <a:spcBef>
                <a:spcPts val="720"/>
              </a:spcBef>
              <a:spcAft>
                <a:spcPts val="0"/>
              </a:spcAft>
              <a:buClrTx/>
              <a:buSzPct val="100000"/>
              <a:buFontTx/>
              <a:buChar char="•"/>
              <a:tabLst/>
              <a:defRPr sz="3120" b="0" i="0" u="none" strike="noStrike" cap="none" spc="0" baseline="0">
                <a:solidFill>
                  <a:srgbClr val="FFFFFF"/>
                </a:solidFill>
                <a:uFillTx/>
                <a:latin typeface="Amazon Ember"/>
                <a:ea typeface="Amazon Ember"/>
                <a:cs typeface="Amazon Ember"/>
                <a:sym typeface="Amazon Ember"/>
              </a:defRPr>
            </a:lvl8pPr>
            <a:lvl9pPr marL="3005588" marR="0" indent="-372121" algn="l" defTabSz="1097278" rtl="0" eaLnBrk="1" latinLnBrk="0" hangingPunct="1">
              <a:lnSpc>
                <a:spcPct val="90000"/>
              </a:lnSpc>
              <a:spcBef>
                <a:spcPts val="720"/>
              </a:spcBef>
              <a:spcAft>
                <a:spcPts val="0"/>
              </a:spcAft>
              <a:buClrTx/>
              <a:buSzPct val="100000"/>
              <a:buFontTx/>
              <a:buChar char="•"/>
              <a:tabLst/>
              <a:defRPr sz="3120" b="0" i="0" u="none" strike="noStrike" cap="none" spc="0" baseline="0">
                <a:solidFill>
                  <a:srgbClr val="FFFFFF"/>
                </a:solidFill>
                <a:uFillTx/>
                <a:latin typeface="Amazon Ember"/>
                <a:ea typeface="Amazon Ember"/>
                <a:cs typeface="Amazon Ember"/>
                <a:sym typeface="Amazon Ember"/>
              </a:defRPr>
            </a:lvl9pPr>
          </a:lstStyle>
          <a:p>
            <a:pPr>
              <a:spcBef>
                <a:spcPts val="4200"/>
              </a:spcBef>
            </a:pPr>
            <a:endParaRPr lang="en-US" kern="0" dirty="0"/>
          </a:p>
        </p:txBody>
      </p:sp>
    </p:spTree>
    <p:extLst>
      <p:ext uri="{BB962C8B-B14F-4D97-AF65-F5344CB8AC3E}">
        <p14:creationId xmlns:p14="http://schemas.microsoft.com/office/powerpoint/2010/main" val="234347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CFCA6C6-436E-2E47-8B8D-169E20D610E5}"/>
              </a:ext>
            </a:extLst>
          </p:cNvPr>
          <p:cNvPicPr>
            <a:picLocks noChangeAspect="1"/>
          </p:cNvPicPr>
          <p:nvPr/>
        </p:nvPicPr>
        <p:blipFill rotWithShape="1">
          <a:blip r:embed="rId2"/>
          <a:srcRect l="-3305" t="-4708" r="-1614"/>
          <a:stretch/>
        </p:blipFill>
        <p:spPr>
          <a:xfrm>
            <a:off x="941204" y="1361521"/>
            <a:ext cx="12323804" cy="5693102"/>
          </a:xfrm>
          <a:prstGeom prst="rect">
            <a:avLst/>
          </a:prstGeom>
        </p:spPr>
      </p:pic>
      <p:sp>
        <p:nvSpPr>
          <p:cNvPr id="8" name="Rectangle 7">
            <a:extLst>
              <a:ext uri="{FF2B5EF4-FFF2-40B4-BE49-F238E27FC236}">
                <a16:creationId xmlns:a16="http://schemas.microsoft.com/office/drawing/2014/main" id="{A95C4EB6-D2E9-584C-9C2C-D89ACFA2C655}"/>
              </a:ext>
            </a:extLst>
          </p:cNvPr>
          <p:cNvSpPr/>
          <p:nvPr/>
        </p:nvSpPr>
        <p:spPr>
          <a:xfrm>
            <a:off x="9219790" y="4745068"/>
            <a:ext cx="3479663" cy="54040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9" name="Rectangle 8">
            <a:extLst>
              <a:ext uri="{FF2B5EF4-FFF2-40B4-BE49-F238E27FC236}">
                <a16:creationId xmlns:a16="http://schemas.microsoft.com/office/drawing/2014/main" id="{763E8018-B24B-E543-8AD7-40671002BA50}"/>
              </a:ext>
            </a:extLst>
          </p:cNvPr>
          <p:cNvSpPr/>
          <p:nvPr/>
        </p:nvSpPr>
        <p:spPr>
          <a:xfrm>
            <a:off x="9270704" y="5360775"/>
            <a:ext cx="3479663" cy="54040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10" name="Rectangle 9">
            <a:extLst>
              <a:ext uri="{FF2B5EF4-FFF2-40B4-BE49-F238E27FC236}">
                <a16:creationId xmlns:a16="http://schemas.microsoft.com/office/drawing/2014/main" id="{FF4DC51B-46E3-BC42-9C22-6BB4203B66F1}"/>
              </a:ext>
            </a:extLst>
          </p:cNvPr>
          <p:cNvSpPr/>
          <p:nvPr/>
        </p:nvSpPr>
        <p:spPr>
          <a:xfrm>
            <a:off x="9081393" y="6068598"/>
            <a:ext cx="3668972" cy="6959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Tree>
    <p:extLst>
      <p:ext uri="{BB962C8B-B14F-4D97-AF65-F5344CB8AC3E}">
        <p14:creationId xmlns:p14="http://schemas.microsoft.com/office/powerpoint/2010/main" val="25662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3E2055-8FA7-E248-9D68-9E4F21752C94}"/>
              </a:ext>
            </a:extLst>
          </p:cNvPr>
          <p:cNvSpPr>
            <a:spLocks noGrp="1"/>
          </p:cNvSpPr>
          <p:nvPr>
            <p:ph idx="1"/>
          </p:nvPr>
        </p:nvSpPr>
        <p:spPr>
          <a:xfrm>
            <a:off x="323850" y="3521972"/>
            <a:ext cx="8540750" cy="738664"/>
          </a:xfrm>
        </p:spPr>
        <p:txBody>
          <a:bodyPr/>
          <a:lstStyle/>
          <a:p>
            <a:pPr marL="457200" indent="-457200">
              <a:buFont typeface="Arial" panose="020B0604020202020204" pitchFamily="34" charset="0"/>
              <a:buChar char="•"/>
            </a:pPr>
            <a:r>
              <a:rPr lang="en-US" dirty="0"/>
              <a:t>BERT (deep)</a:t>
            </a:r>
          </a:p>
        </p:txBody>
      </p:sp>
      <p:sp>
        <p:nvSpPr>
          <p:cNvPr id="2" name="Title 1">
            <a:extLst>
              <a:ext uri="{FF2B5EF4-FFF2-40B4-BE49-F238E27FC236}">
                <a16:creationId xmlns:a16="http://schemas.microsoft.com/office/drawing/2014/main" id="{5862816A-9005-D74C-B6B7-EDBB5DA3FB2A}"/>
              </a:ext>
            </a:extLst>
          </p:cNvPr>
          <p:cNvSpPr>
            <a:spLocks noGrp="1"/>
          </p:cNvSpPr>
          <p:nvPr>
            <p:ph type="title"/>
          </p:nvPr>
        </p:nvSpPr>
        <p:spPr/>
        <p:txBody>
          <a:bodyPr/>
          <a:lstStyle/>
          <a:p>
            <a:r>
              <a:rPr lang="en-US" dirty="0"/>
              <a:t>Representation learning with BERT</a:t>
            </a:r>
          </a:p>
        </p:txBody>
      </p:sp>
      <p:sp>
        <p:nvSpPr>
          <p:cNvPr id="30" name="Rectangle 29">
            <a:extLst>
              <a:ext uri="{FF2B5EF4-FFF2-40B4-BE49-F238E27FC236}">
                <a16:creationId xmlns:a16="http://schemas.microsoft.com/office/drawing/2014/main" id="{A1C58BD0-49F9-E940-B0BD-D7238B974030}"/>
              </a:ext>
            </a:extLst>
          </p:cNvPr>
          <p:cNvSpPr/>
          <p:nvPr/>
        </p:nvSpPr>
        <p:spPr>
          <a:xfrm>
            <a:off x="882691" y="5535387"/>
            <a:ext cx="7339577" cy="590611"/>
          </a:xfrm>
          <a:prstGeom prst="rect">
            <a:avLst/>
          </a:prstGeom>
          <a:solidFill>
            <a:schemeClr val="bg1">
              <a:lumMod val="75000"/>
              <a:lumOff val="25000"/>
            </a:schemeClr>
          </a:solidFill>
        </p:spPr>
        <p:txBody>
          <a:bodyPr wrap="square" anchor="t">
            <a:spAutoFit/>
          </a:bodyPr>
          <a:lstStyle/>
          <a:p>
            <a:pPr algn="ctr">
              <a:lnSpc>
                <a:spcPct val="150000"/>
              </a:lnSpc>
            </a:pPr>
            <a:r>
              <a:rPr lang="en-US" sz="2400" dirty="0">
                <a:solidFill>
                  <a:srgbClr val="FFFFFF"/>
                </a:solidFill>
              </a:rPr>
              <a:t>AWS</a:t>
            </a:r>
            <a:r>
              <a:rPr lang="en-US" sz="2400" dirty="0"/>
              <a:t>   re-invent   is   awesome.</a:t>
            </a:r>
          </a:p>
        </p:txBody>
      </p:sp>
      <p:grpSp>
        <p:nvGrpSpPr>
          <p:cNvPr id="6" name="Group 5">
            <a:extLst>
              <a:ext uri="{FF2B5EF4-FFF2-40B4-BE49-F238E27FC236}">
                <a16:creationId xmlns:a16="http://schemas.microsoft.com/office/drawing/2014/main" id="{B9C86337-68F6-574B-A08D-A2BEAC92B270}"/>
              </a:ext>
            </a:extLst>
          </p:cNvPr>
          <p:cNvGrpSpPr/>
          <p:nvPr/>
        </p:nvGrpSpPr>
        <p:grpSpPr>
          <a:xfrm>
            <a:off x="8781109" y="1961336"/>
            <a:ext cx="5447048" cy="4959638"/>
            <a:chOff x="8781109" y="1692397"/>
            <a:chExt cx="5447048" cy="4959638"/>
          </a:xfrm>
        </p:grpSpPr>
        <p:grpSp>
          <p:nvGrpSpPr>
            <p:cNvPr id="5" name="Group 4">
              <a:extLst>
                <a:ext uri="{FF2B5EF4-FFF2-40B4-BE49-F238E27FC236}">
                  <a16:creationId xmlns:a16="http://schemas.microsoft.com/office/drawing/2014/main" id="{AE2F0F3D-4F73-8A49-8979-82E98FB69647}"/>
                </a:ext>
              </a:extLst>
            </p:cNvPr>
            <p:cNvGrpSpPr/>
            <p:nvPr/>
          </p:nvGrpSpPr>
          <p:grpSpPr>
            <a:xfrm>
              <a:off x="8781109" y="3336892"/>
              <a:ext cx="5447048" cy="3315143"/>
              <a:chOff x="8781109" y="3336892"/>
              <a:chExt cx="5447048" cy="3315143"/>
            </a:xfrm>
          </p:grpSpPr>
          <p:sp>
            <p:nvSpPr>
              <p:cNvPr id="12" name="Rectangle 11">
                <a:extLst>
                  <a:ext uri="{FF2B5EF4-FFF2-40B4-BE49-F238E27FC236}">
                    <a16:creationId xmlns:a16="http://schemas.microsoft.com/office/drawing/2014/main" id="{7648CB32-0E0B-3145-9DF8-901CB1C0D0D4}"/>
                  </a:ext>
                </a:extLst>
              </p:cNvPr>
              <p:cNvSpPr/>
              <p:nvPr/>
            </p:nvSpPr>
            <p:spPr>
              <a:xfrm>
                <a:off x="10205876" y="6233779"/>
                <a:ext cx="3412975" cy="418256"/>
              </a:xfrm>
              <a:prstGeom prst="rect">
                <a:avLst/>
              </a:prstGeom>
            </p:spPr>
            <p:txBody>
              <a:bodyPr wrap="square">
                <a:spAutoFit/>
              </a:bodyPr>
              <a:lstStyle/>
              <a:p>
                <a:r>
                  <a:rPr lang="en-US" dirty="0"/>
                  <a:t>BERT pre-training</a:t>
                </a:r>
              </a:p>
            </p:txBody>
          </p:sp>
          <p:sp>
            <p:nvSpPr>
              <p:cNvPr id="13" name="Rectangle 12">
                <a:extLst>
                  <a:ext uri="{FF2B5EF4-FFF2-40B4-BE49-F238E27FC236}">
                    <a16:creationId xmlns:a16="http://schemas.microsoft.com/office/drawing/2014/main" id="{C56DAD92-8F8F-AD47-9B7D-DA37DCCF1493}"/>
                  </a:ext>
                </a:extLst>
              </p:cNvPr>
              <p:cNvSpPr/>
              <p:nvPr/>
            </p:nvSpPr>
            <p:spPr bwMode="auto">
              <a:xfrm>
                <a:off x="8781109" y="3336892"/>
                <a:ext cx="5447048" cy="2646561"/>
              </a:xfrm>
              <a:prstGeom prst="rect">
                <a:avLst/>
              </a:prstGeom>
              <a:noFill/>
              <a:ln w="50800">
                <a:solidFill>
                  <a:schemeClr val="accent5">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C577F9D6-9471-3646-98ED-1B476B61D991}"/>
                </a:ext>
              </a:extLst>
            </p:cNvPr>
            <p:cNvPicPr>
              <a:picLocks noChangeAspect="1"/>
            </p:cNvPicPr>
            <p:nvPr/>
          </p:nvPicPr>
          <p:blipFill>
            <a:blip r:embed="rId3"/>
            <a:stretch>
              <a:fillRect/>
            </a:stretch>
          </p:blipFill>
          <p:spPr>
            <a:xfrm>
              <a:off x="9023686" y="1692397"/>
              <a:ext cx="4958080" cy="4129076"/>
            </a:xfrm>
            <a:prstGeom prst="rect">
              <a:avLst/>
            </a:prstGeom>
          </p:spPr>
        </p:pic>
      </p:grpSp>
      <p:sp>
        <p:nvSpPr>
          <p:cNvPr id="17" name="Content Placeholder 2">
            <a:extLst>
              <a:ext uri="{FF2B5EF4-FFF2-40B4-BE49-F238E27FC236}">
                <a16:creationId xmlns:a16="http://schemas.microsoft.com/office/drawing/2014/main" id="{A1D447B8-8854-5E4C-8D0F-EA7898274C3E}"/>
              </a:ext>
            </a:extLst>
          </p:cNvPr>
          <p:cNvSpPr txBox="1">
            <a:spLocks/>
          </p:cNvSpPr>
          <p:nvPr/>
        </p:nvSpPr>
        <p:spPr>
          <a:xfrm>
            <a:off x="339765" y="1549604"/>
            <a:ext cx="8159748" cy="1894878"/>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buFont typeface="Arial" panose="020B0604020202020204" pitchFamily="34" charset="0"/>
              <a:buChar char="•"/>
            </a:pPr>
            <a:r>
              <a:rPr lang="en-US" dirty="0"/>
              <a:t>Word embeddings</a:t>
            </a:r>
          </a:p>
          <a:p>
            <a:pPr marL="860588" lvl="1" indent="-457200">
              <a:buFont typeface="Arial" panose="020B0604020202020204" pitchFamily="34" charset="0"/>
              <a:buChar char="•"/>
            </a:pPr>
            <a:r>
              <a:rPr lang="en-US" dirty="0"/>
              <a:t>Vector representations of words</a:t>
            </a:r>
          </a:p>
          <a:p>
            <a:pPr marL="457200" indent="-457200">
              <a:buFont typeface="Arial" panose="020B0604020202020204" pitchFamily="34" charset="0"/>
              <a:buChar char="•"/>
            </a:pPr>
            <a:r>
              <a:rPr lang="en-US" dirty="0"/>
              <a:t>Word2Vec (shallow)</a:t>
            </a:r>
          </a:p>
        </p:txBody>
      </p:sp>
      <p:sp>
        <p:nvSpPr>
          <p:cNvPr id="18" name="Rounded Rectangle 17">
            <a:extLst>
              <a:ext uri="{FF2B5EF4-FFF2-40B4-BE49-F238E27FC236}">
                <a16:creationId xmlns:a16="http://schemas.microsoft.com/office/drawing/2014/main" id="{A2B1E1B6-7873-E048-AA49-334E62D77C07}"/>
              </a:ext>
            </a:extLst>
          </p:cNvPr>
          <p:cNvSpPr/>
          <p:nvPr/>
        </p:nvSpPr>
        <p:spPr bwMode="auto">
          <a:xfrm>
            <a:off x="3227507" y="5580750"/>
            <a:ext cx="1488967" cy="65302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u="sng" dirty="0">
                <a:solidFill>
                  <a:schemeClr val="tx1"/>
                </a:solidFill>
              </a:rPr>
              <a:t>[MASK]</a:t>
            </a:r>
            <a:endParaRPr lang="en-US" sz="2400" dirty="0">
              <a:solidFill>
                <a:schemeClr val="tx1"/>
              </a:solidFill>
              <a:ea typeface="Segoe UI" pitchFamily="34" charset="0"/>
              <a:cs typeface="Segoe UI" pitchFamily="34" charset="0"/>
            </a:endParaRPr>
          </a:p>
        </p:txBody>
      </p:sp>
      <p:sp>
        <p:nvSpPr>
          <p:cNvPr id="20" name="Content Placeholder 2">
            <a:extLst>
              <a:ext uri="{FF2B5EF4-FFF2-40B4-BE49-F238E27FC236}">
                <a16:creationId xmlns:a16="http://schemas.microsoft.com/office/drawing/2014/main" id="{99B13975-1259-4246-AC29-AA4D2EAFF9C8}"/>
              </a:ext>
            </a:extLst>
          </p:cNvPr>
          <p:cNvSpPr txBox="1">
            <a:spLocks/>
          </p:cNvSpPr>
          <p:nvPr/>
        </p:nvSpPr>
        <p:spPr>
          <a:xfrm>
            <a:off x="323850" y="4702560"/>
            <a:ext cx="8540750"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860588" lvl="1" indent="-457200">
              <a:buFont typeface="Arial" pitchFamily="34" charset="0"/>
              <a:buChar char="•"/>
            </a:pPr>
            <a:r>
              <a:rPr lang="en-US" dirty="0"/>
              <a:t>Masked language modeling</a:t>
            </a:r>
          </a:p>
        </p:txBody>
      </p:sp>
      <p:sp>
        <p:nvSpPr>
          <p:cNvPr id="21" name="Rectangle 20">
            <a:extLst>
              <a:ext uri="{FF2B5EF4-FFF2-40B4-BE49-F238E27FC236}">
                <a16:creationId xmlns:a16="http://schemas.microsoft.com/office/drawing/2014/main" id="{1008F0AF-9740-CF41-BFDD-29835187AC17}"/>
              </a:ext>
            </a:extLst>
          </p:cNvPr>
          <p:cNvSpPr/>
          <p:nvPr/>
        </p:nvSpPr>
        <p:spPr>
          <a:xfrm>
            <a:off x="882690" y="6122718"/>
            <a:ext cx="7339577" cy="590611"/>
          </a:xfrm>
          <a:prstGeom prst="rect">
            <a:avLst/>
          </a:prstGeom>
          <a:solidFill>
            <a:schemeClr val="bg1">
              <a:lumMod val="75000"/>
              <a:lumOff val="25000"/>
            </a:schemeClr>
          </a:solidFill>
        </p:spPr>
        <p:txBody>
          <a:bodyPr wrap="square" anchor="t">
            <a:spAutoFit/>
          </a:bodyPr>
          <a:lstStyle/>
          <a:p>
            <a:pPr algn="ctr">
              <a:lnSpc>
                <a:spcPct val="150000"/>
              </a:lnSpc>
            </a:pPr>
            <a:r>
              <a:rPr lang="en-US" sz="2400" dirty="0"/>
              <a:t>Outputs: P(re-invent | AWS, [MASK], is, awesome)</a:t>
            </a:r>
          </a:p>
        </p:txBody>
      </p:sp>
      <p:sp>
        <p:nvSpPr>
          <p:cNvPr id="22" name="Content Placeholder 2">
            <a:extLst>
              <a:ext uri="{FF2B5EF4-FFF2-40B4-BE49-F238E27FC236}">
                <a16:creationId xmlns:a16="http://schemas.microsoft.com/office/drawing/2014/main" id="{A756A44F-3424-8049-9CF6-8F53B0540156}"/>
              </a:ext>
            </a:extLst>
          </p:cNvPr>
          <p:cNvSpPr txBox="1">
            <a:spLocks/>
          </p:cNvSpPr>
          <p:nvPr/>
        </p:nvSpPr>
        <p:spPr>
          <a:xfrm>
            <a:off x="313099" y="4114800"/>
            <a:ext cx="8540750"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860588" lvl="1" indent="-457200">
              <a:buFont typeface="Arial" pitchFamily="34" charset="0"/>
              <a:buChar char="•"/>
            </a:pPr>
            <a:r>
              <a:rPr lang="en-US" dirty="0"/>
              <a:t>Bidirectional, “contextual”, deep</a:t>
            </a:r>
          </a:p>
        </p:txBody>
      </p:sp>
      <p:sp>
        <p:nvSpPr>
          <p:cNvPr id="4" name="TextBox 3">
            <a:extLst>
              <a:ext uri="{FF2B5EF4-FFF2-40B4-BE49-F238E27FC236}">
                <a16:creationId xmlns:a16="http://schemas.microsoft.com/office/drawing/2014/main" id="{C1503191-0703-DB43-AF78-F3CE54E3EC7E}"/>
              </a:ext>
            </a:extLst>
          </p:cNvPr>
          <p:cNvSpPr txBox="1"/>
          <p:nvPr/>
        </p:nvSpPr>
        <p:spPr>
          <a:xfrm>
            <a:off x="4010691" y="3311528"/>
            <a:ext cx="8159748" cy="1209562"/>
          </a:xfrm>
          <a:prstGeom prst="rect">
            <a:avLst/>
          </a:prstGeom>
          <a:noFill/>
        </p:spPr>
        <p:txBody>
          <a:bodyPr wrap="square" lIns="182880" tIns="146304" rIns="182880" bIns="146304" rtlCol="0">
            <a:spAutoFit/>
          </a:bodyPr>
          <a:lstStyle/>
          <a:p>
            <a:pPr>
              <a:lnSpc>
                <a:spcPct val="90000"/>
              </a:lnSpc>
              <a:spcAft>
                <a:spcPts val="1800"/>
              </a:spcAft>
            </a:pPr>
            <a:r>
              <a:rPr lang="en-US" sz="6600" dirty="0">
                <a:solidFill>
                  <a:schemeClr val="accent5">
                    <a:lumMod val="20000"/>
                    <a:lumOff val="80000"/>
                  </a:schemeClr>
                </a:solidFill>
              </a:rPr>
              <a:t>Amazon is on fire…</a:t>
            </a:r>
          </a:p>
        </p:txBody>
      </p:sp>
    </p:spTree>
    <p:extLst>
      <p:ext uri="{BB962C8B-B14F-4D97-AF65-F5344CB8AC3E}">
        <p14:creationId xmlns:p14="http://schemas.microsoft.com/office/powerpoint/2010/main" val="645965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par>
                                <p:cTn id="23" presetID="5" presetClass="entr" presetSubtype="1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checkerboard(across)">
                                      <p:cBhvr>
                                        <p:cTn id="25" dur="500"/>
                                        <p:tgtEl>
                                          <p:spTgt spid="30"/>
                                        </p:tgtEl>
                                      </p:cBhvr>
                                    </p:animEffect>
                                  </p:childTnLst>
                                </p:cTn>
                              </p:par>
                              <p:par>
                                <p:cTn id="26" presetID="2" presetClass="exit" presetSubtype="3" fill="hold" grpId="0" nodeType="withEffect">
                                  <p:stCondLst>
                                    <p:cond delay="0"/>
                                  </p:stCondLst>
                                  <p:childTnLst>
                                    <p:anim calcmode="lin" valueType="num">
                                      <p:cBhvr additive="base">
                                        <p:cTn id="27" dur="500"/>
                                        <p:tgtEl>
                                          <p:spTgt spid="4">
                                            <p:txEl>
                                              <p:pRg st="0" end="0"/>
                                            </p:txEl>
                                          </p:spTgt>
                                        </p:tgtEl>
                                        <p:attrNameLst>
                                          <p:attrName>ppt_x</p:attrName>
                                        </p:attrNameLst>
                                      </p:cBhvr>
                                      <p:tavLst>
                                        <p:tav tm="0">
                                          <p:val>
                                            <p:strVal val="ppt_x"/>
                                          </p:val>
                                        </p:tav>
                                        <p:tav tm="100000">
                                          <p:val>
                                            <p:strVal val="1+ppt_w/2"/>
                                          </p:val>
                                        </p:tav>
                                      </p:tavLst>
                                    </p:anim>
                                    <p:anim calcmode="lin" valueType="num">
                                      <p:cBhvr additive="base">
                                        <p:cTn id="28" dur="500"/>
                                        <p:tgtEl>
                                          <p:spTgt spid="4">
                                            <p:txEl>
                                              <p:pRg st="0" end="0"/>
                                            </p:txEl>
                                          </p:spTgt>
                                        </p:tgtEl>
                                        <p:attrNameLst>
                                          <p:attrName>ppt_y</p:attrName>
                                        </p:attrNameLst>
                                      </p:cBhvr>
                                      <p:tavLst>
                                        <p:tav tm="0">
                                          <p:val>
                                            <p:strVal val="ppt_y"/>
                                          </p:val>
                                        </p:tav>
                                        <p:tav tm="100000">
                                          <p:val>
                                            <p:strVal val="0-ppt_h/2"/>
                                          </p:val>
                                        </p:tav>
                                      </p:tavLst>
                                    </p:anim>
                                    <p:set>
                                      <p:cBhvr>
                                        <p:cTn id="29" dur="1" fill="hold">
                                          <p:stCondLst>
                                            <p:cond delay="499"/>
                                          </p:stCondLst>
                                        </p:cTn>
                                        <p:tgtEl>
                                          <p:spTgt spid="4">
                                            <p:txEl>
                                              <p:pRg st="0" end="0"/>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checkerboard(across)">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0" grpId="0" animBg="1"/>
      <p:bldP spid="17" grpId="0"/>
      <p:bldP spid="18" grpId="0" animBg="1"/>
      <p:bldP spid="20" grpId="0" build="p"/>
      <p:bldP spid="21" grpId="0" animBg="1"/>
      <p:bldP spid="22" grpId="0" build="p"/>
      <p:bldP spid="4"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538A223-1FA1-F844-8079-F1E23DCC000B}"/>
              </a:ext>
            </a:extLst>
          </p:cNvPr>
          <p:cNvSpPr txBox="1"/>
          <p:nvPr/>
        </p:nvSpPr>
        <p:spPr>
          <a:xfrm>
            <a:off x="646513" y="6549563"/>
            <a:ext cx="7790683"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t>Input:</a:t>
            </a:r>
          </a:p>
        </p:txBody>
      </p:sp>
      <p:sp>
        <p:nvSpPr>
          <p:cNvPr id="16" name="TextBox 15">
            <a:extLst>
              <a:ext uri="{FF2B5EF4-FFF2-40B4-BE49-F238E27FC236}">
                <a16:creationId xmlns:a16="http://schemas.microsoft.com/office/drawing/2014/main" id="{97A6BB5F-4750-9B46-8FF4-6ADE9EDE3CC5}"/>
              </a:ext>
            </a:extLst>
          </p:cNvPr>
          <p:cNvSpPr txBox="1"/>
          <p:nvPr/>
        </p:nvSpPr>
        <p:spPr>
          <a:xfrm>
            <a:off x="650717" y="6550410"/>
            <a:ext cx="7790683"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t>Input:      AWS re-invent is awesome. </a:t>
            </a:r>
          </a:p>
        </p:txBody>
      </p:sp>
      <p:sp>
        <p:nvSpPr>
          <p:cNvPr id="2" name="Title 1">
            <a:extLst>
              <a:ext uri="{FF2B5EF4-FFF2-40B4-BE49-F238E27FC236}">
                <a16:creationId xmlns:a16="http://schemas.microsoft.com/office/drawing/2014/main" id="{4E5B5FF7-852C-DC42-B336-FA83746BCAFE}"/>
              </a:ext>
            </a:extLst>
          </p:cNvPr>
          <p:cNvSpPr>
            <a:spLocks noGrp="1"/>
          </p:cNvSpPr>
          <p:nvPr>
            <p:ph type="title"/>
          </p:nvPr>
        </p:nvSpPr>
        <p:spPr>
          <a:xfrm>
            <a:off x="323850" y="347413"/>
            <a:ext cx="13982827" cy="1079598"/>
          </a:xfrm>
        </p:spPr>
        <p:txBody>
          <a:bodyPr/>
          <a:lstStyle/>
          <a:p>
            <a:r>
              <a:rPr lang="en-US" dirty="0"/>
              <a:t>BERT Fine-tuning</a:t>
            </a:r>
          </a:p>
        </p:txBody>
      </p:sp>
      <p:sp>
        <p:nvSpPr>
          <p:cNvPr id="4" name="Content Placeholder 2">
            <a:extLst>
              <a:ext uri="{FF2B5EF4-FFF2-40B4-BE49-F238E27FC236}">
                <a16:creationId xmlns:a16="http://schemas.microsoft.com/office/drawing/2014/main" id="{6E0C0884-4E66-A14D-B48A-C2B50DEE6E76}"/>
              </a:ext>
            </a:extLst>
          </p:cNvPr>
          <p:cNvSpPr txBox="1">
            <a:spLocks/>
          </p:cNvSpPr>
          <p:nvPr/>
        </p:nvSpPr>
        <p:spPr>
          <a:xfrm>
            <a:off x="323850" y="1427015"/>
            <a:ext cx="12867493" cy="1382943"/>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a:t>Sentiment analysis</a:t>
            </a:r>
          </a:p>
          <a:p>
            <a:endParaRPr lang="en-US" dirty="0"/>
          </a:p>
        </p:txBody>
      </p:sp>
      <p:sp>
        <p:nvSpPr>
          <p:cNvPr id="20" name="TextBox 19">
            <a:extLst>
              <a:ext uri="{FF2B5EF4-FFF2-40B4-BE49-F238E27FC236}">
                <a16:creationId xmlns:a16="http://schemas.microsoft.com/office/drawing/2014/main" id="{3FF9D40D-68E0-764F-805E-78954BBB2501}"/>
              </a:ext>
            </a:extLst>
          </p:cNvPr>
          <p:cNvSpPr txBox="1"/>
          <p:nvPr/>
        </p:nvSpPr>
        <p:spPr>
          <a:xfrm>
            <a:off x="650717" y="2189241"/>
            <a:ext cx="7790683"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t>Output:    </a:t>
            </a:r>
            <a:r>
              <a:rPr lang="en-US" sz="3200" dirty="0">
                <a:solidFill>
                  <a:srgbClr val="FA93DD"/>
                </a:solidFill>
              </a:rPr>
              <a:t>positive</a:t>
            </a:r>
          </a:p>
        </p:txBody>
      </p:sp>
      <p:sp>
        <p:nvSpPr>
          <p:cNvPr id="22" name="TextBox 21">
            <a:extLst>
              <a:ext uri="{FF2B5EF4-FFF2-40B4-BE49-F238E27FC236}">
                <a16:creationId xmlns:a16="http://schemas.microsoft.com/office/drawing/2014/main" id="{94F9FDBA-1BFC-4742-9FF8-2A4F8DBA49E1}"/>
              </a:ext>
            </a:extLst>
          </p:cNvPr>
          <p:cNvSpPr txBox="1"/>
          <p:nvPr/>
        </p:nvSpPr>
        <p:spPr>
          <a:xfrm>
            <a:off x="650718" y="4358516"/>
            <a:ext cx="7790683"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t>Embedding:</a:t>
            </a:r>
          </a:p>
        </p:txBody>
      </p:sp>
      <p:sp>
        <p:nvSpPr>
          <p:cNvPr id="23" name="Rounded Rectangle 22">
            <a:extLst>
              <a:ext uri="{FF2B5EF4-FFF2-40B4-BE49-F238E27FC236}">
                <a16:creationId xmlns:a16="http://schemas.microsoft.com/office/drawing/2014/main" id="{B8BB78DA-18F8-CE4B-85D7-68C96BEB2D32}"/>
              </a:ext>
            </a:extLst>
          </p:cNvPr>
          <p:cNvSpPr/>
          <p:nvPr/>
        </p:nvSpPr>
        <p:spPr bwMode="auto">
          <a:xfrm>
            <a:off x="437320" y="1371088"/>
            <a:ext cx="3624725" cy="738665"/>
          </a:xfrm>
          <a:prstGeom prst="roundRect">
            <a:avLst/>
          </a:prstGeom>
          <a:noFill/>
          <a:ln w="254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A710A9A-DCD7-3041-A860-DFCE84B5C84E}"/>
              </a:ext>
            </a:extLst>
          </p:cNvPr>
          <p:cNvSpPr/>
          <p:nvPr/>
        </p:nvSpPr>
        <p:spPr>
          <a:xfrm>
            <a:off x="7195952" y="1569379"/>
            <a:ext cx="4791696" cy="418256"/>
          </a:xfrm>
          <a:prstGeom prst="rect">
            <a:avLst/>
          </a:prstGeom>
        </p:spPr>
        <p:txBody>
          <a:bodyPr wrap="none">
            <a:spAutoFit/>
          </a:bodyPr>
          <a:lstStyle/>
          <a:p>
            <a:r>
              <a:rPr lang="en-US" dirty="0"/>
              <a:t>BERT fine-tuning (sentiment analysis)</a:t>
            </a:r>
          </a:p>
        </p:txBody>
      </p:sp>
      <p:sp>
        <p:nvSpPr>
          <p:cNvPr id="7" name="Rectangle 6">
            <a:extLst>
              <a:ext uri="{FF2B5EF4-FFF2-40B4-BE49-F238E27FC236}">
                <a16:creationId xmlns:a16="http://schemas.microsoft.com/office/drawing/2014/main" id="{FD53730A-77D1-B64E-89A0-487FC475FB24}"/>
              </a:ext>
            </a:extLst>
          </p:cNvPr>
          <p:cNvSpPr/>
          <p:nvPr/>
        </p:nvSpPr>
        <p:spPr bwMode="auto">
          <a:xfrm>
            <a:off x="4615648" y="2052455"/>
            <a:ext cx="9582416" cy="3367188"/>
          </a:xfrm>
          <a:prstGeom prst="rect">
            <a:avLst/>
          </a:prstGeom>
          <a:noFill/>
          <a:ln w="50800">
            <a:solidFill>
              <a:schemeClr val="accent5">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2F19DE9-DC7C-D544-BB15-92437BE4ED93}"/>
              </a:ext>
            </a:extLst>
          </p:cNvPr>
          <p:cNvPicPr>
            <a:picLocks noChangeAspect="1"/>
          </p:cNvPicPr>
          <p:nvPr/>
        </p:nvPicPr>
        <p:blipFill>
          <a:blip r:embed="rId3"/>
          <a:stretch>
            <a:fillRect/>
          </a:stretch>
        </p:blipFill>
        <p:spPr>
          <a:xfrm>
            <a:off x="4763605" y="2224121"/>
            <a:ext cx="9376441" cy="5168571"/>
          </a:xfrm>
          <a:prstGeom prst="rect">
            <a:avLst/>
          </a:prstGeom>
        </p:spPr>
      </p:pic>
    </p:spTree>
    <p:extLst>
      <p:ext uri="{BB962C8B-B14F-4D97-AF65-F5344CB8AC3E}">
        <p14:creationId xmlns:p14="http://schemas.microsoft.com/office/powerpoint/2010/main" val="1507722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5" presetClass="entr" presetSubtype="1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heckerboard(across)">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20" grpId="0"/>
      <p:bldP spid="22" grpId="0"/>
      <p:bldP spid="5" grpId="0"/>
      <p:bldP spid="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538A223-1FA1-F844-8079-F1E23DCC000B}"/>
              </a:ext>
            </a:extLst>
          </p:cNvPr>
          <p:cNvSpPr txBox="1"/>
          <p:nvPr/>
        </p:nvSpPr>
        <p:spPr>
          <a:xfrm>
            <a:off x="646513" y="6580559"/>
            <a:ext cx="7790683"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t>Input:</a:t>
            </a:r>
          </a:p>
        </p:txBody>
      </p:sp>
      <p:sp>
        <p:nvSpPr>
          <p:cNvPr id="16" name="TextBox 15">
            <a:extLst>
              <a:ext uri="{FF2B5EF4-FFF2-40B4-BE49-F238E27FC236}">
                <a16:creationId xmlns:a16="http://schemas.microsoft.com/office/drawing/2014/main" id="{97A6BB5F-4750-9B46-8FF4-6ADE9EDE3CC5}"/>
              </a:ext>
            </a:extLst>
          </p:cNvPr>
          <p:cNvSpPr txBox="1"/>
          <p:nvPr/>
        </p:nvSpPr>
        <p:spPr>
          <a:xfrm>
            <a:off x="650717" y="6581406"/>
            <a:ext cx="7790683"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t>Input:      AWS re-invent is in Las Vegas. </a:t>
            </a:r>
          </a:p>
        </p:txBody>
      </p:sp>
      <p:sp>
        <p:nvSpPr>
          <p:cNvPr id="2" name="Title 1">
            <a:extLst>
              <a:ext uri="{FF2B5EF4-FFF2-40B4-BE49-F238E27FC236}">
                <a16:creationId xmlns:a16="http://schemas.microsoft.com/office/drawing/2014/main" id="{4E5B5FF7-852C-DC42-B336-FA83746BCAFE}"/>
              </a:ext>
            </a:extLst>
          </p:cNvPr>
          <p:cNvSpPr>
            <a:spLocks noGrp="1"/>
          </p:cNvSpPr>
          <p:nvPr>
            <p:ph type="title"/>
          </p:nvPr>
        </p:nvSpPr>
        <p:spPr>
          <a:xfrm>
            <a:off x="323850" y="347413"/>
            <a:ext cx="13982827" cy="1079598"/>
          </a:xfrm>
        </p:spPr>
        <p:txBody>
          <a:bodyPr/>
          <a:lstStyle/>
          <a:p>
            <a:r>
              <a:rPr lang="en-US" dirty="0"/>
              <a:t>BERT Fine-tuning</a:t>
            </a:r>
          </a:p>
        </p:txBody>
      </p:sp>
      <p:sp>
        <p:nvSpPr>
          <p:cNvPr id="22" name="TextBox 21">
            <a:extLst>
              <a:ext uri="{FF2B5EF4-FFF2-40B4-BE49-F238E27FC236}">
                <a16:creationId xmlns:a16="http://schemas.microsoft.com/office/drawing/2014/main" id="{94F9FDBA-1BFC-4742-9FF8-2A4F8DBA49E1}"/>
              </a:ext>
            </a:extLst>
          </p:cNvPr>
          <p:cNvSpPr txBox="1"/>
          <p:nvPr/>
        </p:nvSpPr>
        <p:spPr>
          <a:xfrm>
            <a:off x="650718" y="4389512"/>
            <a:ext cx="7790683"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t>Embedding:</a:t>
            </a:r>
          </a:p>
        </p:txBody>
      </p:sp>
      <p:sp>
        <p:nvSpPr>
          <p:cNvPr id="5" name="Rectangle 4">
            <a:extLst>
              <a:ext uri="{FF2B5EF4-FFF2-40B4-BE49-F238E27FC236}">
                <a16:creationId xmlns:a16="http://schemas.microsoft.com/office/drawing/2014/main" id="{8A710A9A-DCD7-3041-A860-DFCE84B5C84E}"/>
              </a:ext>
            </a:extLst>
          </p:cNvPr>
          <p:cNvSpPr/>
          <p:nvPr/>
        </p:nvSpPr>
        <p:spPr>
          <a:xfrm>
            <a:off x="7888651" y="1575535"/>
            <a:ext cx="3036409" cy="418256"/>
          </a:xfrm>
          <a:prstGeom prst="rect">
            <a:avLst/>
          </a:prstGeom>
        </p:spPr>
        <p:txBody>
          <a:bodyPr wrap="none">
            <a:spAutoFit/>
          </a:bodyPr>
          <a:lstStyle/>
          <a:p>
            <a:r>
              <a:rPr lang="en-US" dirty="0"/>
              <a:t>BERT fine-tuning (NER)</a:t>
            </a:r>
          </a:p>
        </p:txBody>
      </p:sp>
      <p:sp>
        <p:nvSpPr>
          <p:cNvPr id="14" name="TextBox 13">
            <a:extLst>
              <a:ext uri="{FF2B5EF4-FFF2-40B4-BE49-F238E27FC236}">
                <a16:creationId xmlns:a16="http://schemas.microsoft.com/office/drawing/2014/main" id="{410776CD-EF04-5A49-9D37-72A14FE8C45B}"/>
              </a:ext>
            </a:extLst>
          </p:cNvPr>
          <p:cNvSpPr txBox="1"/>
          <p:nvPr/>
        </p:nvSpPr>
        <p:spPr>
          <a:xfrm>
            <a:off x="319397" y="1403652"/>
            <a:ext cx="6044339"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Name entity recognition (NER)</a:t>
            </a:r>
          </a:p>
        </p:txBody>
      </p:sp>
      <p:sp>
        <p:nvSpPr>
          <p:cNvPr id="13" name="Rounded Rectangle 12">
            <a:extLst>
              <a:ext uri="{FF2B5EF4-FFF2-40B4-BE49-F238E27FC236}">
                <a16:creationId xmlns:a16="http://schemas.microsoft.com/office/drawing/2014/main" id="{95D47E5D-17CD-0D47-B940-7BDEF53AD31E}"/>
              </a:ext>
            </a:extLst>
          </p:cNvPr>
          <p:cNvSpPr/>
          <p:nvPr/>
        </p:nvSpPr>
        <p:spPr bwMode="auto">
          <a:xfrm>
            <a:off x="437319" y="1371090"/>
            <a:ext cx="5808497" cy="738664"/>
          </a:xfrm>
          <a:prstGeom prst="roundRect">
            <a:avLst/>
          </a:prstGeom>
          <a:noFill/>
          <a:ln w="254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45C5B186-9BD8-DA45-8EE2-DA92B66F7368}"/>
              </a:ext>
            </a:extLst>
          </p:cNvPr>
          <p:cNvSpPr txBox="1"/>
          <p:nvPr/>
        </p:nvSpPr>
        <p:spPr>
          <a:xfrm>
            <a:off x="646513" y="2214813"/>
            <a:ext cx="1893588"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t>Output: </a:t>
            </a:r>
            <a:endParaRPr lang="en-US" sz="3200" dirty="0">
              <a:solidFill>
                <a:srgbClr val="FA93DD"/>
              </a:solidFill>
            </a:endParaRPr>
          </a:p>
        </p:txBody>
      </p:sp>
      <p:sp>
        <p:nvSpPr>
          <p:cNvPr id="20" name="TextBox 19">
            <a:extLst>
              <a:ext uri="{FF2B5EF4-FFF2-40B4-BE49-F238E27FC236}">
                <a16:creationId xmlns:a16="http://schemas.microsoft.com/office/drawing/2014/main" id="{3FF9D40D-68E0-764F-805E-78954BBB2501}"/>
              </a:ext>
            </a:extLst>
          </p:cNvPr>
          <p:cNvSpPr txBox="1"/>
          <p:nvPr/>
        </p:nvSpPr>
        <p:spPr>
          <a:xfrm>
            <a:off x="650717" y="2220237"/>
            <a:ext cx="10996640"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t>Output:    </a:t>
            </a:r>
            <a:r>
              <a:rPr lang="en-US" sz="3200" dirty="0">
                <a:solidFill>
                  <a:srgbClr val="FA93DD"/>
                </a:solidFill>
              </a:rPr>
              <a:t>Organization, Location, Person, None, etc.</a:t>
            </a:r>
          </a:p>
        </p:txBody>
      </p:sp>
      <p:sp>
        <p:nvSpPr>
          <p:cNvPr id="17" name="Rounded Rectangle 16">
            <a:extLst>
              <a:ext uri="{FF2B5EF4-FFF2-40B4-BE49-F238E27FC236}">
                <a16:creationId xmlns:a16="http://schemas.microsoft.com/office/drawing/2014/main" id="{5780C77F-99D8-8847-9468-405AA6DF328A}"/>
              </a:ext>
            </a:extLst>
          </p:cNvPr>
          <p:cNvSpPr/>
          <p:nvPr/>
        </p:nvSpPr>
        <p:spPr bwMode="auto">
          <a:xfrm>
            <a:off x="10329851" y="2129944"/>
            <a:ext cx="2823965" cy="5409827"/>
          </a:xfrm>
          <a:prstGeom prst="roundRect">
            <a:avLst/>
          </a:prstGeom>
          <a:noFill/>
          <a:ln>
            <a:solidFill>
              <a:schemeClr val="accent5">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C809AFCE-D178-6147-83AC-049ADF8C866F}"/>
              </a:ext>
            </a:extLst>
          </p:cNvPr>
          <p:cNvSpPr/>
          <p:nvPr/>
        </p:nvSpPr>
        <p:spPr bwMode="auto">
          <a:xfrm>
            <a:off x="4766173" y="2153344"/>
            <a:ext cx="1414890" cy="5409827"/>
          </a:xfrm>
          <a:prstGeom prst="roundRect">
            <a:avLst/>
          </a:prstGeom>
          <a:noFill/>
          <a:ln>
            <a:solidFill>
              <a:schemeClr val="accent5">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907063B-E488-FE46-B9A1-6CB1B58E3810}"/>
              </a:ext>
            </a:extLst>
          </p:cNvPr>
          <p:cNvSpPr/>
          <p:nvPr/>
        </p:nvSpPr>
        <p:spPr bwMode="auto">
          <a:xfrm>
            <a:off x="3363133" y="2186435"/>
            <a:ext cx="11189777" cy="3206975"/>
          </a:xfrm>
          <a:prstGeom prst="rect">
            <a:avLst/>
          </a:prstGeom>
          <a:noFill/>
          <a:ln w="50800">
            <a:solidFill>
              <a:schemeClr val="accent5">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959812E4-CB72-8E4F-80CB-3AE1D5B7A0F6}"/>
              </a:ext>
            </a:extLst>
          </p:cNvPr>
          <p:cNvPicPr>
            <a:picLocks noChangeAspect="1"/>
          </p:cNvPicPr>
          <p:nvPr/>
        </p:nvPicPr>
        <p:blipFill>
          <a:blip r:embed="rId3"/>
          <a:stretch>
            <a:fillRect/>
          </a:stretch>
        </p:blipFill>
        <p:spPr>
          <a:xfrm>
            <a:off x="3435870" y="2265909"/>
            <a:ext cx="11073518" cy="4963373"/>
          </a:xfrm>
          <a:prstGeom prst="rect">
            <a:avLst/>
          </a:prstGeom>
        </p:spPr>
      </p:pic>
    </p:spTree>
    <p:extLst>
      <p:ext uri="{BB962C8B-B14F-4D97-AF65-F5344CB8AC3E}">
        <p14:creationId xmlns:p14="http://schemas.microsoft.com/office/powerpoint/2010/main" val="2041526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heckerboard(across)">
                                      <p:cBhvr>
                                        <p:cTn id="35" dur="500"/>
                                        <p:tgtEl>
                                          <p:spTgt spid="5"/>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22" grpId="0"/>
      <p:bldP spid="5" grpId="0"/>
      <p:bldP spid="24" grpId="0"/>
      <p:bldP spid="20" grpId="0"/>
      <p:bldP spid="20" grpId="1"/>
      <p:bldP spid="17" grpId="0" animBg="1"/>
      <p:bldP spid="18"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7142-90EE-1E4D-9FB1-C3E894414D78}"/>
              </a:ext>
            </a:extLst>
          </p:cNvPr>
          <p:cNvSpPr>
            <a:spLocks noGrp="1"/>
          </p:cNvSpPr>
          <p:nvPr>
            <p:ph type="title"/>
          </p:nvPr>
        </p:nvSpPr>
        <p:spPr>
          <a:xfrm>
            <a:off x="529185" y="341172"/>
            <a:ext cx="13128486" cy="873186"/>
          </a:xfrm>
        </p:spPr>
        <p:txBody>
          <a:bodyPr/>
          <a:lstStyle/>
          <a:p>
            <a:r>
              <a:rPr lang="en-GB" dirty="0">
                <a:solidFill>
                  <a:schemeClr val="tx2"/>
                </a:solidFill>
              </a:rPr>
              <a:t>Attention</a:t>
            </a:r>
          </a:p>
        </p:txBody>
      </p:sp>
      <p:sp>
        <p:nvSpPr>
          <p:cNvPr id="3" name="Content Placeholder 2">
            <a:extLst>
              <a:ext uri="{FF2B5EF4-FFF2-40B4-BE49-F238E27FC236}">
                <a16:creationId xmlns:a16="http://schemas.microsoft.com/office/drawing/2014/main" id="{0B58810A-E207-9B4B-A6B3-C4BEEFACF200}"/>
              </a:ext>
            </a:extLst>
          </p:cNvPr>
          <p:cNvSpPr>
            <a:spLocks noGrp="1"/>
          </p:cNvSpPr>
          <p:nvPr>
            <p:ph idx="1"/>
          </p:nvPr>
        </p:nvSpPr>
        <p:spPr>
          <a:xfrm>
            <a:off x="404271" y="1629260"/>
            <a:ext cx="2449772" cy="2205027"/>
          </a:xfrm>
        </p:spPr>
        <p:txBody>
          <a:bodyPr/>
          <a:lstStyle/>
          <a:p>
            <a:pPr>
              <a:spcBef>
                <a:spcPct val="0"/>
              </a:spcBef>
            </a:pPr>
            <a:r>
              <a:rPr lang="en-GB" sz="4000" spc="-120" dirty="0">
                <a:ln w="3175">
                  <a:noFill/>
                </a:ln>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Problem</a:t>
            </a:r>
          </a:p>
          <a:p>
            <a:pPr marL="457188" indent="-457188">
              <a:buFontTx/>
              <a:buChar char="-"/>
            </a:pPr>
            <a:endParaRPr lang="en-GB" sz="2560" dirty="0"/>
          </a:p>
          <a:p>
            <a:pPr marL="457188" indent="-457188">
              <a:buFontTx/>
              <a:buChar char="-"/>
            </a:pPr>
            <a:endParaRPr lang="en-GB" sz="2560" dirty="0"/>
          </a:p>
          <a:p>
            <a:endParaRPr lang="en-GB" sz="2560" dirty="0"/>
          </a:p>
        </p:txBody>
      </p:sp>
      <p:sp>
        <p:nvSpPr>
          <p:cNvPr id="4" name="Rectangle 3">
            <a:extLst>
              <a:ext uri="{FF2B5EF4-FFF2-40B4-BE49-F238E27FC236}">
                <a16:creationId xmlns:a16="http://schemas.microsoft.com/office/drawing/2014/main" id="{0E7D6DD7-B4DB-0342-BF42-343B2F540AAF}"/>
              </a:ext>
            </a:extLst>
          </p:cNvPr>
          <p:cNvSpPr/>
          <p:nvPr/>
        </p:nvSpPr>
        <p:spPr>
          <a:xfrm>
            <a:off x="529185" y="2211715"/>
            <a:ext cx="6613196" cy="978729"/>
          </a:xfrm>
          <a:prstGeom prst="rect">
            <a:avLst/>
          </a:prstGeom>
        </p:spPr>
        <p:txBody>
          <a:bodyPr wrap="square">
            <a:spAutoFit/>
          </a:bodyPr>
          <a:lstStyle/>
          <a:p>
            <a:pPr defTabSz="731502"/>
            <a:r>
              <a:rPr lang="en-US" sz="2880" dirty="0">
                <a:solidFill>
                  <a:srgbClr val="FFFFFF"/>
                </a:solidFill>
                <a:ea typeface="Amazon Ember Cd RC" panose="020B0606020204020204" pitchFamily="34" charset="0"/>
                <a:cs typeface="Amazon Ember Cd RC" panose="020B0606020204020204" pitchFamily="34" charset="0"/>
              </a:rPr>
              <a:t>Seq2seq context vector has trouble remembering long input sentences</a:t>
            </a:r>
          </a:p>
        </p:txBody>
      </p:sp>
      <p:sp>
        <p:nvSpPr>
          <p:cNvPr id="5" name="Rectangle 4">
            <a:extLst>
              <a:ext uri="{FF2B5EF4-FFF2-40B4-BE49-F238E27FC236}">
                <a16:creationId xmlns:a16="http://schemas.microsoft.com/office/drawing/2014/main" id="{ACEC918E-A66D-7746-A9D0-960B395E1BE1}"/>
              </a:ext>
            </a:extLst>
          </p:cNvPr>
          <p:cNvSpPr/>
          <p:nvPr/>
        </p:nvSpPr>
        <p:spPr>
          <a:xfrm>
            <a:off x="538863" y="5410944"/>
            <a:ext cx="13968739" cy="1828193"/>
          </a:xfrm>
          <a:prstGeom prst="rect">
            <a:avLst/>
          </a:prstGeom>
        </p:spPr>
        <p:txBody>
          <a:bodyPr wrap="square">
            <a:spAutoFit/>
          </a:bodyPr>
          <a:lstStyle/>
          <a:p>
            <a:pPr defTabSz="731502"/>
            <a:r>
              <a:rPr lang="en-US" sz="2880" dirty="0">
                <a:solidFill>
                  <a:srgbClr val="FFFFFF"/>
                </a:solidFill>
                <a:ea typeface="Amazon Ember Cd RC" panose="020B0606020204020204" pitchFamily="34" charset="0"/>
                <a:cs typeface="Amazon Ember Cd RC" panose="020B0606020204020204" pitchFamily="34" charset="0"/>
              </a:rPr>
              <a:t>Attention* based models create learned attention vector that measures how much a single word or pixel ”attends” with the other input</a:t>
            </a:r>
          </a:p>
          <a:p>
            <a:pPr defTabSz="731502"/>
            <a:endParaRPr lang="en-US" sz="3840" dirty="0">
              <a:solidFill>
                <a:srgbClr val="FFFFFF"/>
              </a:solidFill>
              <a:ea typeface="Amazon Ember Cd RC" panose="020B0606020204020204" pitchFamily="34" charset="0"/>
              <a:cs typeface="Amazon Ember Cd RC" panose="020B0606020204020204" pitchFamily="34" charset="0"/>
            </a:endParaRPr>
          </a:p>
          <a:p>
            <a:pPr defTabSz="731502"/>
            <a:r>
              <a:rPr lang="en-US" sz="1680" dirty="0">
                <a:solidFill>
                  <a:srgbClr val="FFFFFF"/>
                </a:solidFill>
                <a:ea typeface="Amazon Ember Cd RC" panose="020B0606020204020204" pitchFamily="34" charset="0"/>
                <a:cs typeface="Amazon Ember Cd RC" panose="020B0606020204020204" pitchFamily="34" charset="0"/>
              </a:rPr>
              <a:t>*</a:t>
            </a:r>
            <a:r>
              <a:rPr lang="en-US" sz="1680" dirty="0" err="1">
                <a:solidFill>
                  <a:srgbClr val="FFFFFF"/>
                </a:solidFill>
                <a:ea typeface="Amazon Ember Cd RC" panose="020B0606020204020204" pitchFamily="34" charset="0"/>
                <a:cs typeface="Amazon Ember Cd RC" panose="020B0606020204020204" pitchFamily="34" charset="0"/>
              </a:rPr>
              <a:t>Bahdanau</a:t>
            </a:r>
            <a:r>
              <a:rPr lang="en-US" sz="1680" dirty="0">
                <a:solidFill>
                  <a:srgbClr val="FFFFFF"/>
                </a:solidFill>
                <a:ea typeface="Amazon Ember Cd RC" panose="020B0606020204020204" pitchFamily="34" charset="0"/>
                <a:cs typeface="Amazon Ember Cd RC" panose="020B0606020204020204" pitchFamily="34" charset="0"/>
              </a:rPr>
              <a:t> et al. 2015 – “Neural Machine Translation by Jointly Learning to Align and Translate”</a:t>
            </a:r>
            <a:endParaRPr lang="en-GB" sz="1680" dirty="0">
              <a:solidFill>
                <a:srgbClr val="FFFFFF"/>
              </a:solidFill>
              <a:ea typeface="Amazon Ember Cd RC" panose="020B0606020204020204" pitchFamily="34" charset="0"/>
              <a:cs typeface="Amazon Ember Cd RC" panose="020B0606020204020204" pitchFamily="34" charset="0"/>
            </a:endParaRPr>
          </a:p>
        </p:txBody>
      </p:sp>
      <p:sp>
        <p:nvSpPr>
          <p:cNvPr id="6" name="Content Placeholder 2">
            <a:extLst>
              <a:ext uri="{FF2B5EF4-FFF2-40B4-BE49-F238E27FC236}">
                <a16:creationId xmlns:a16="http://schemas.microsoft.com/office/drawing/2014/main" id="{5CE8E3C3-E225-BB45-86FA-7B99CEE44B0E}"/>
              </a:ext>
            </a:extLst>
          </p:cNvPr>
          <p:cNvSpPr txBox="1">
            <a:spLocks/>
          </p:cNvSpPr>
          <p:nvPr/>
        </p:nvSpPr>
        <p:spPr>
          <a:xfrm>
            <a:off x="538863" y="4893435"/>
            <a:ext cx="2449772" cy="685267"/>
          </a:xfrm>
          <a:prstGeom prst="rect">
            <a:avLst/>
          </a:prstGeom>
        </p:spPr>
        <p:txBody>
          <a:bodyPr vert="horz" lIns="109728" tIns="54864" rIns="109728" bIns="54864" rtlCol="0">
            <a:noAutofit/>
          </a:bodyPr>
          <a:lstStyle>
            <a:lvl1pPr marL="0" indent="0" algn="l" defTabSz="609585" rtl="0" eaLnBrk="1" latinLnBrk="0" hangingPunct="1">
              <a:spcBef>
                <a:spcPct val="20000"/>
              </a:spcBef>
              <a:buFontTx/>
              <a:buNone/>
              <a:defRPr sz="3200" b="0" i="0" kern="1200">
                <a:solidFill>
                  <a:schemeClr val="bg1"/>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chemeClr val="bg1"/>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sz="4000" spc="-120" dirty="0">
                <a:ln w="3175">
                  <a:noFill/>
                </a:ln>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Solution</a:t>
            </a:r>
          </a:p>
          <a:p>
            <a:pPr marL="457188" indent="-457188">
              <a:buFontTx/>
              <a:buChar char="-"/>
            </a:pPr>
            <a:endParaRPr lang="en-GB" sz="2560" dirty="0"/>
          </a:p>
          <a:p>
            <a:pPr marL="457188" indent="-457188">
              <a:buFontTx/>
              <a:buChar char="-"/>
            </a:pPr>
            <a:endParaRPr lang="en-GB" sz="2560" dirty="0"/>
          </a:p>
          <a:p>
            <a:endParaRPr lang="en-GB" sz="2560" dirty="0"/>
          </a:p>
        </p:txBody>
      </p:sp>
      <p:pic>
        <p:nvPicPr>
          <p:cNvPr id="9" name="Picture 8">
            <a:extLst>
              <a:ext uri="{FF2B5EF4-FFF2-40B4-BE49-F238E27FC236}">
                <a16:creationId xmlns:a16="http://schemas.microsoft.com/office/drawing/2014/main" id="{3748D91A-9EF4-AB45-A3C8-D247C4123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064" y="16966"/>
            <a:ext cx="6228337" cy="4389496"/>
          </a:xfrm>
          <a:prstGeom prst="rect">
            <a:avLst/>
          </a:prstGeom>
        </p:spPr>
      </p:pic>
      <p:sp>
        <p:nvSpPr>
          <p:cNvPr id="10" name="Rectangle 9">
            <a:extLst>
              <a:ext uri="{FF2B5EF4-FFF2-40B4-BE49-F238E27FC236}">
                <a16:creationId xmlns:a16="http://schemas.microsoft.com/office/drawing/2014/main" id="{6A5655AD-BA3F-734E-A036-1C06EB236489}"/>
              </a:ext>
            </a:extLst>
          </p:cNvPr>
          <p:cNvSpPr/>
          <p:nvPr/>
        </p:nvSpPr>
        <p:spPr>
          <a:xfrm>
            <a:off x="8402063" y="4447611"/>
            <a:ext cx="6469804" cy="609398"/>
          </a:xfrm>
          <a:prstGeom prst="rect">
            <a:avLst/>
          </a:prstGeom>
        </p:spPr>
        <p:txBody>
          <a:bodyPr wrap="square">
            <a:spAutoFit/>
          </a:bodyPr>
          <a:lstStyle/>
          <a:p>
            <a:pPr defTabSz="731502"/>
            <a:r>
              <a:rPr lang="en-US" sz="1680"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rPr>
              <a:t>*Cho et al. 2014 – “On the Properties of Neural Machine Translation: Encoder–Decoder Approaches”</a:t>
            </a:r>
            <a:endParaRPr lang="en-GB" sz="1680"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pic>
        <p:nvPicPr>
          <p:cNvPr id="13" name="Picture 12">
            <a:extLst>
              <a:ext uri="{FF2B5EF4-FFF2-40B4-BE49-F238E27FC236}">
                <a16:creationId xmlns:a16="http://schemas.microsoft.com/office/drawing/2014/main" id="{E14123BE-484F-F540-9D6B-47259AE77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321" y="16966"/>
            <a:ext cx="7763082" cy="4389496"/>
          </a:xfrm>
          <a:prstGeom prst="rect">
            <a:avLst/>
          </a:prstGeom>
        </p:spPr>
      </p:pic>
      <p:sp>
        <p:nvSpPr>
          <p:cNvPr id="14" name="Rectangle 13">
            <a:extLst>
              <a:ext uri="{FF2B5EF4-FFF2-40B4-BE49-F238E27FC236}">
                <a16:creationId xmlns:a16="http://schemas.microsoft.com/office/drawing/2014/main" id="{2275578B-F6F6-2E47-95FB-127FC296084F}"/>
              </a:ext>
            </a:extLst>
          </p:cNvPr>
          <p:cNvSpPr/>
          <p:nvPr/>
        </p:nvSpPr>
        <p:spPr>
          <a:xfrm>
            <a:off x="8281330" y="4469575"/>
            <a:ext cx="6469804" cy="609398"/>
          </a:xfrm>
          <a:prstGeom prst="rect">
            <a:avLst/>
          </a:prstGeom>
        </p:spPr>
        <p:txBody>
          <a:bodyPr wrap="square">
            <a:spAutoFit/>
          </a:bodyPr>
          <a:lstStyle/>
          <a:p>
            <a:pPr defTabSz="731502"/>
            <a:r>
              <a:rPr lang="en-US" sz="1680"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rPr>
              <a:t>*</a:t>
            </a:r>
            <a:r>
              <a:rPr lang="en-US" sz="1680" dirty="0" err="1">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rPr>
              <a:t>Bahdanau</a:t>
            </a:r>
            <a:r>
              <a:rPr lang="en-US" sz="1680"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rPr>
              <a:t> et al. 2015 – “Neural Machine Translation by Jointly Learning to Align and Translate”</a:t>
            </a:r>
            <a:endParaRPr lang="en-GB" sz="1680"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Tree>
    <p:extLst>
      <p:ext uri="{BB962C8B-B14F-4D97-AF65-F5344CB8AC3E}">
        <p14:creationId xmlns:p14="http://schemas.microsoft.com/office/powerpoint/2010/main" val="46077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17FEFF-9BF4-054A-B554-CAFAEA9C9051}"/>
              </a:ext>
            </a:extLst>
          </p:cNvPr>
          <p:cNvSpPr>
            <a:spLocks noGrp="1"/>
          </p:cNvSpPr>
          <p:nvPr>
            <p:ph type="title"/>
          </p:nvPr>
        </p:nvSpPr>
        <p:spPr/>
        <p:txBody>
          <a:bodyPr/>
          <a:lstStyle/>
          <a:p>
            <a:r>
              <a:rPr lang="en-US" dirty="0"/>
              <a:t>Self-attention on sentence</a:t>
            </a:r>
            <a:br>
              <a:rPr lang="en-US" sz="3840" dirty="0"/>
            </a:br>
            <a:br>
              <a:rPr lang="en-US" sz="2560" dirty="0"/>
            </a:br>
            <a:r>
              <a:rPr lang="en-US" sz="2880" dirty="0"/>
              <a:t>Self-attention: “The apple is red, </a:t>
            </a:r>
            <a:r>
              <a:rPr lang="en-US" sz="2880" b="1" dirty="0"/>
              <a:t>it</a:t>
            </a:r>
            <a:r>
              <a:rPr lang="en-US" sz="2880" dirty="0"/>
              <a:t> is delicious”</a:t>
            </a:r>
            <a:endParaRPr lang="en-US" sz="3840" dirty="0"/>
          </a:p>
        </p:txBody>
      </p:sp>
      <p:sp>
        <p:nvSpPr>
          <p:cNvPr id="13" name="TextBox 12">
            <a:extLst>
              <a:ext uri="{FF2B5EF4-FFF2-40B4-BE49-F238E27FC236}">
                <a16:creationId xmlns:a16="http://schemas.microsoft.com/office/drawing/2014/main" id="{B8F47AE2-E0FD-6F45-9C15-ED54F876C00D}"/>
              </a:ext>
            </a:extLst>
          </p:cNvPr>
          <p:cNvSpPr txBox="1"/>
          <p:nvPr/>
        </p:nvSpPr>
        <p:spPr>
          <a:xfrm>
            <a:off x="724929" y="6003741"/>
            <a:ext cx="1660751" cy="486287"/>
          </a:xfrm>
          <a:prstGeom prst="rect">
            <a:avLst/>
          </a:prstGeom>
          <a:solidFill>
            <a:srgbClr val="FFFDEE"/>
          </a:solid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The</a:t>
            </a:r>
          </a:p>
        </p:txBody>
      </p:sp>
      <p:sp>
        <p:nvSpPr>
          <p:cNvPr id="16" name="TextBox 15">
            <a:extLst>
              <a:ext uri="{FF2B5EF4-FFF2-40B4-BE49-F238E27FC236}">
                <a16:creationId xmlns:a16="http://schemas.microsoft.com/office/drawing/2014/main" id="{8FF68CA4-B083-3A41-B60A-D4D040176F11}"/>
              </a:ext>
            </a:extLst>
          </p:cNvPr>
          <p:cNvSpPr txBox="1"/>
          <p:nvPr/>
        </p:nvSpPr>
        <p:spPr>
          <a:xfrm>
            <a:off x="2365905" y="6003741"/>
            <a:ext cx="1660751" cy="486287"/>
          </a:xfrm>
          <a:prstGeom prst="rect">
            <a:avLst/>
          </a:prstGeom>
          <a:solidFill>
            <a:schemeClr val="accent1"/>
          </a:solid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apple</a:t>
            </a:r>
          </a:p>
        </p:txBody>
      </p:sp>
      <p:sp>
        <p:nvSpPr>
          <p:cNvPr id="17" name="TextBox 16">
            <a:extLst>
              <a:ext uri="{FF2B5EF4-FFF2-40B4-BE49-F238E27FC236}">
                <a16:creationId xmlns:a16="http://schemas.microsoft.com/office/drawing/2014/main" id="{009F64DE-BBEE-F84D-B258-478622D2B73B}"/>
              </a:ext>
            </a:extLst>
          </p:cNvPr>
          <p:cNvSpPr txBox="1"/>
          <p:nvPr/>
        </p:nvSpPr>
        <p:spPr>
          <a:xfrm>
            <a:off x="4026656" y="6003741"/>
            <a:ext cx="1660751" cy="486287"/>
          </a:xfrm>
          <a:prstGeom prst="rect">
            <a:avLst/>
          </a:prstGeom>
          <a:solidFill>
            <a:schemeClr val="accent1">
              <a:lumMod val="20000"/>
              <a:lumOff val="80000"/>
            </a:schemeClr>
          </a:solid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is</a:t>
            </a:r>
          </a:p>
        </p:txBody>
      </p:sp>
      <p:sp>
        <p:nvSpPr>
          <p:cNvPr id="18" name="TextBox 17">
            <a:extLst>
              <a:ext uri="{FF2B5EF4-FFF2-40B4-BE49-F238E27FC236}">
                <a16:creationId xmlns:a16="http://schemas.microsoft.com/office/drawing/2014/main" id="{8292FD25-2DF8-5C40-98C8-8495FAB489DF}"/>
              </a:ext>
            </a:extLst>
          </p:cNvPr>
          <p:cNvSpPr txBox="1"/>
          <p:nvPr/>
        </p:nvSpPr>
        <p:spPr>
          <a:xfrm>
            <a:off x="5687407" y="6003741"/>
            <a:ext cx="1660751" cy="486287"/>
          </a:xfrm>
          <a:prstGeom prst="rect">
            <a:avLst/>
          </a:prstGeom>
          <a:solidFill>
            <a:schemeClr val="accent1">
              <a:lumMod val="60000"/>
              <a:lumOff val="40000"/>
            </a:schemeClr>
          </a:solid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red</a:t>
            </a:r>
          </a:p>
        </p:txBody>
      </p:sp>
      <p:sp>
        <p:nvSpPr>
          <p:cNvPr id="19" name="TextBox 18">
            <a:extLst>
              <a:ext uri="{FF2B5EF4-FFF2-40B4-BE49-F238E27FC236}">
                <a16:creationId xmlns:a16="http://schemas.microsoft.com/office/drawing/2014/main" id="{B99C1D67-7647-994F-B4AA-6F9307141C38}"/>
              </a:ext>
            </a:extLst>
          </p:cNvPr>
          <p:cNvSpPr txBox="1"/>
          <p:nvPr/>
        </p:nvSpPr>
        <p:spPr>
          <a:xfrm>
            <a:off x="7348156" y="6003741"/>
            <a:ext cx="1660751" cy="486287"/>
          </a:xfrm>
          <a:prstGeom prst="rect">
            <a:avLst/>
          </a:prstGeom>
          <a:solidFill>
            <a:srgbClr val="FFFDEE"/>
          </a:solid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a:t>
            </a:r>
          </a:p>
        </p:txBody>
      </p:sp>
      <p:sp>
        <p:nvSpPr>
          <p:cNvPr id="20" name="TextBox 19">
            <a:extLst>
              <a:ext uri="{FF2B5EF4-FFF2-40B4-BE49-F238E27FC236}">
                <a16:creationId xmlns:a16="http://schemas.microsoft.com/office/drawing/2014/main" id="{FAA55778-64EF-2341-ABCA-3025EAFCFCAB}"/>
              </a:ext>
            </a:extLst>
          </p:cNvPr>
          <p:cNvSpPr txBox="1"/>
          <p:nvPr/>
        </p:nvSpPr>
        <p:spPr>
          <a:xfrm>
            <a:off x="9002312" y="6003741"/>
            <a:ext cx="1660751" cy="486287"/>
          </a:xfrm>
          <a:prstGeom prst="rect">
            <a:avLst/>
          </a:prstGeom>
          <a:solidFill>
            <a:schemeClr val="accent1">
              <a:lumMod val="20000"/>
              <a:lumOff val="80000"/>
            </a:schemeClr>
          </a:solid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it</a:t>
            </a:r>
          </a:p>
        </p:txBody>
      </p:sp>
      <p:sp>
        <p:nvSpPr>
          <p:cNvPr id="21" name="TextBox 20">
            <a:extLst>
              <a:ext uri="{FF2B5EF4-FFF2-40B4-BE49-F238E27FC236}">
                <a16:creationId xmlns:a16="http://schemas.microsoft.com/office/drawing/2014/main" id="{1C1AD867-8E29-CE47-A5A9-1CDB20FAAE1D}"/>
              </a:ext>
            </a:extLst>
          </p:cNvPr>
          <p:cNvSpPr txBox="1"/>
          <p:nvPr/>
        </p:nvSpPr>
        <p:spPr>
          <a:xfrm>
            <a:off x="10656467" y="6003741"/>
            <a:ext cx="1660751" cy="486287"/>
          </a:xfrm>
          <a:prstGeom prst="rect">
            <a:avLst/>
          </a:prstGeom>
          <a:solidFill>
            <a:srgbClr val="FFFDEE"/>
          </a:solid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is</a:t>
            </a:r>
          </a:p>
        </p:txBody>
      </p:sp>
      <p:sp>
        <p:nvSpPr>
          <p:cNvPr id="22" name="TextBox 21">
            <a:extLst>
              <a:ext uri="{FF2B5EF4-FFF2-40B4-BE49-F238E27FC236}">
                <a16:creationId xmlns:a16="http://schemas.microsoft.com/office/drawing/2014/main" id="{B6A32B0F-2300-8C43-8FB9-0AB16212D9F9}"/>
              </a:ext>
            </a:extLst>
          </p:cNvPr>
          <p:cNvSpPr txBox="1"/>
          <p:nvPr/>
        </p:nvSpPr>
        <p:spPr>
          <a:xfrm>
            <a:off x="12310622" y="6003742"/>
            <a:ext cx="1660751" cy="486287"/>
          </a:xfrm>
          <a:prstGeom prst="rect">
            <a:avLst/>
          </a:prstGeom>
          <a:solidFill>
            <a:schemeClr val="accent1">
              <a:lumMod val="60000"/>
              <a:lumOff val="40000"/>
            </a:schemeClr>
          </a:solid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delicious</a:t>
            </a:r>
          </a:p>
        </p:txBody>
      </p:sp>
      <p:sp>
        <p:nvSpPr>
          <p:cNvPr id="23" name="TextBox 22">
            <a:extLst>
              <a:ext uri="{FF2B5EF4-FFF2-40B4-BE49-F238E27FC236}">
                <a16:creationId xmlns:a16="http://schemas.microsoft.com/office/drawing/2014/main" id="{865CD8E2-BC51-E440-9E46-ACD64079A002}"/>
              </a:ext>
            </a:extLst>
          </p:cNvPr>
          <p:cNvSpPr txBox="1"/>
          <p:nvPr/>
        </p:nvSpPr>
        <p:spPr>
          <a:xfrm>
            <a:off x="698567" y="2894780"/>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The</a:t>
            </a:r>
          </a:p>
        </p:txBody>
      </p:sp>
      <p:sp>
        <p:nvSpPr>
          <p:cNvPr id="24" name="TextBox 23">
            <a:extLst>
              <a:ext uri="{FF2B5EF4-FFF2-40B4-BE49-F238E27FC236}">
                <a16:creationId xmlns:a16="http://schemas.microsoft.com/office/drawing/2014/main" id="{A1FB3FF2-FD4D-CD46-9FFE-7CDCC9952E3E}"/>
              </a:ext>
            </a:extLst>
          </p:cNvPr>
          <p:cNvSpPr txBox="1"/>
          <p:nvPr/>
        </p:nvSpPr>
        <p:spPr>
          <a:xfrm>
            <a:off x="2365905" y="2894780"/>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apple</a:t>
            </a:r>
          </a:p>
        </p:txBody>
      </p:sp>
      <p:sp>
        <p:nvSpPr>
          <p:cNvPr id="25" name="TextBox 24">
            <a:extLst>
              <a:ext uri="{FF2B5EF4-FFF2-40B4-BE49-F238E27FC236}">
                <a16:creationId xmlns:a16="http://schemas.microsoft.com/office/drawing/2014/main" id="{86A21526-4697-324A-A7B7-309E637EF8B0}"/>
              </a:ext>
            </a:extLst>
          </p:cNvPr>
          <p:cNvSpPr txBox="1"/>
          <p:nvPr/>
        </p:nvSpPr>
        <p:spPr>
          <a:xfrm>
            <a:off x="4026656" y="2894780"/>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is</a:t>
            </a:r>
          </a:p>
        </p:txBody>
      </p:sp>
      <p:sp>
        <p:nvSpPr>
          <p:cNvPr id="26" name="TextBox 25">
            <a:extLst>
              <a:ext uri="{FF2B5EF4-FFF2-40B4-BE49-F238E27FC236}">
                <a16:creationId xmlns:a16="http://schemas.microsoft.com/office/drawing/2014/main" id="{92D57B26-F777-F044-8AEC-44329465F292}"/>
              </a:ext>
            </a:extLst>
          </p:cNvPr>
          <p:cNvSpPr txBox="1"/>
          <p:nvPr/>
        </p:nvSpPr>
        <p:spPr>
          <a:xfrm>
            <a:off x="5687407" y="2894780"/>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red</a:t>
            </a:r>
          </a:p>
        </p:txBody>
      </p:sp>
      <p:sp>
        <p:nvSpPr>
          <p:cNvPr id="27" name="TextBox 26">
            <a:extLst>
              <a:ext uri="{FF2B5EF4-FFF2-40B4-BE49-F238E27FC236}">
                <a16:creationId xmlns:a16="http://schemas.microsoft.com/office/drawing/2014/main" id="{DBB12F4B-9B32-7041-8FA1-BFBB02A92563}"/>
              </a:ext>
            </a:extLst>
          </p:cNvPr>
          <p:cNvSpPr txBox="1"/>
          <p:nvPr/>
        </p:nvSpPr>
        <p:spPr>
          <a:xfrm>
            <a:off x="7348156" y="2894780"/>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a:t>
            </a:r>
          </a:p>
        </p:txBody>
      </p:sp>
      <p:sp>
        <p:nvSpPr>
          <p:cNvPr id="28" name="TextBox 27">
            <a:extLst>
              <a:ext uri="{FF2B5EF4-FFF2-40B4-BE49-F238E27FC236}">
                <a16:creationId xmlns:a16="http://schemas.microsoft.com/office/drawing/2014/main" id="{E199BB1D-4E79-6A48-AC53-50F69214ECEF}"/>
              </a:ext>
            </a:extLst>
          </p:cNvPr>
          <p:cNvSpPr txBox="1"/>
          <p:nvPr/>
        </p:nvSpPr>
        <p:spPr>
          <a:xfrm>
            <a:off x="9002312" y="2894780"/>
            <a:ext cx="1660751" cy="486287"/>
          </a:xfrm>
          <a:prstGeom prst="rect">
            <a:avLst/>
          </a:prstGeom>
          <a:solidFill>
            <a:schemeClr val="accent6">
              <a:lumMod val="60000"/>
              <a:lumOff val="40000"/>
            </a:schemeClr>
          </a:solidFill>
          <a:ln>
            <a:solidFill>
              <a:schemeClr val="accent6">
                <a:lumMod val="60000"/>
                <a:lumOff val="40000"/>
              </a:schemeClr>
            </a:solidFill>
          </a:ln>
        </p:spPr>
        <p:txBody>
          <a:bodyPr wrap="square" rtlCol="0">
            <a:spAutoFit/>
          </a:bodyPr>
          <a:lstStyle/>
          <a:p>
            <a:pPr algn="ctr"/>
            <a:r>
              <a:rPr lang="en-US" sz="2560" dirty="0">
                <a:solidFill>
                  <a:schemeClr val="bg1"/>
                </a:solidFill>
              </a:rPr>
              <a:t>it</a:t>
            </a:r>
          </a:p>
        </p:txBody>
      </p:sp>
      <p:sp>
        <p:nvSpPr>
          <p:cNvPr id="29" name="TextBox 28">
            <a:extLst>
              <a:ext uri="{FF2B5EF4-FFF2-40B4-BE49-F238E27FC236}">
                <a16:creationId xmlns:a16="http://schemas.microsoft.com/office/drawing/2014/main" id="{1263B309-C7A4-9B45-8F81-F39E438E7DC6}"/>
              </a:ext>
            </a:extLst>
          </p:cNvPr>
          <p:cNvSpPr txBox="1"/>
          <p:nvPr/>
        </p:nvSpPr>
        <p:spPr>
          <a:xfrm>
            <a:off x="10656467" y="2894780"/>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is</a:t>
            </a:r>
          </a:p>
        </p:txBody>
      </p:sp>
      <p:sp>
        <p:nvSpPr>
          <p:cNvPr id="30" name="TextBox 29">
            <a:extLst>
              <a:ext uri="{FF2B5EF4-FFF2-40B4-BE49-F238E27FC236}">
                <a16:creationId xmlns:a16="http://schemas.microsoft.com/office/drawing/2014/main" id="{4C61EF6D-0CFB-EF4C-AE0F-C5E82FAD843F}"/>
              </a:ext>
            </a:extLst>
          </p:cNvPr>
          <p:cNvSpPr txBox="1"/>
          <p:nvPr/>
        </p:nvSpPr>
        <p:spPr>
          <a:xfrm>
            <a:off x="12310622" y="2894781"/>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delicious</a:t>
            </a:r>
          </a:p>
        </p:txBody>
      </p:sp>
      <p:cxnSp>
        <p:nvCxnSpPr>
          <p:cNvPr id="32" name="Straight Connector 31">
            <a:extLst>
              <a:ext uri="{FF2B5EF4-FFF2-40B4-BE49-F238E27FC236}">
                <a16:creationId xmlns:a16="http://schemas.microsoft.com/office/drawing/2014/main" id="{7030EFD0-749A-9A41-A850-5571B24AF242}"/>
              </a:ext>
            </a:extLst>
          </p:cNvPr>
          <p:cNvCxnSpPr>
            <a:stCxn id="28" idx="2"/>
            <a:endCxn id="13" idx="0"/>
          </p:cNvCxnSpPr>
          <p:nvPr/>
        </p:nvCxnSpPr>
        <p:spPr>
          <a:xfrm flipH="1">
            <a:off x="1555305" y="3381067"/>
            <a:ext cx="8277383" cy="2622674"/>
          </a:xfrm>
          <a:prstGeom prst="line">
            <a:avLst/>
          </a:prstGeom>
          <a:ln>
            <a:solidFill>
              <a:schemeClr val="accent1">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CF0C0AC5-BD62-8F45-B593-FBBB1A60BA43}"/>
              </a:ext>
            </a:extLst>
          </p:cNvPr>
          <p:cNvCxnSpPr>
            <a:cxnSpLocks/>
            <a:stCxn id="28" idx="2"/>
            <a:endCxn id="16" idx="0"/>
          </p:cNvCxnSpPr>
          <p:nvPr/>
        </p:nvCxnSpPr>
        <p:spPr>
          <a:xfrm flipH="1">
            <a:off x="3196281" y="3381067"/>
            <a:ext cx="6636407" cy="2622674"/>
          </a:xfrm>
          <a:prstGeom prst="line">
            <a:avLst/>
          </a:prstGeom>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1E500AD5-2C1C-1440-B414-43F6E22A4070}"/>
              </a:ext>
            </a:extLst>
          </p:cNvPr>
          <p:cNvCxnSpPr>
            <a:cxnSpLocks/>
            <a:stCxn id="28" idx="2"/>
            <a:endCxn id="17" idx="0"/>
          </p:cNvCxnSpPr>
          <p:nvPr/>
        </p:nvCxnSpPr>
        <p:spPr>
          <a:xfrm flipH="1">
            <a:off x="4857032" y="3381067"/>
            <a:ext cx="4975656" cy="2622674"/>
          </a:xfrm>
          <a:prstGeom prst="line">
            <a:avLst/>
          </a:prstGeom>
          <a:ln>
            <a:solidFill>
              <a:schemeClr val="accent1">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971D61AD-26E2-764A-AF17-2135260C3D83}"/>
              </a:ext>
            </a:extLst>
          </p:cNvPr>
          <p:cNvCxnSpPr>
            <a:cxnSpLocks/>
            <a:stCxn id="28" idx="2"/>
            <a:endCxn id="18" idx="0"/>
          </p:cNvCxnSpPr>
          <p:nvPr/>
        </p:nvCxnSpPr>
        <p:spPr>
          <a:xfrm flipH="1">
            <a:off x="6517783" y="3381067"/>
            <a:ext cx="3314905" cy="2622674"/>
          </a:xfrm>
          <a:prstGeom prst="line">
            <a:avLst/>
          </a:prstGeom>
          <a:ln>
            <a:solidFill>
              <a:schemeClr val="accent1">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69FA7A42-3C0F-F042-815F-8B53CF5740B7}"/>
              </a:ext>
            </a:extLst>
          </p:cNvPr>
          <p:cNvCxnSpPr>
            <a:cxnSpLocks/>
            <a:stCxn id="28" idx="2"/>
            <a:endCxn id="19" idx="0"/>
          </p:cNvCxnSpPr>
          <p:nvPr/>
        </p:nvCxnSpPr>
        <p:spPr>
          <a:xfrm flipH="1">
            <a:off x="8178532" y="3381067"/>
            <a:ext cx="1654156" cy="2622674"/>
          </a:xfrm>
          <a:prstGeom prst="line">
            <a:avLst/>
          </a:prstGeom>
          <a:ln>
            <a:solidFill>
              <a:schemeClr val="accent1">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45" name="Straight Connector 44">
            <a:extLst>
              <a:ext uri="{FF2B5EF4-FFF2-40B4-BE49-F238E27FC236}">
                <a16:creationId xmlns:a16="http://schemas.microsoft.com/office/drawing/2014/main" id="{5BFE9DDC-F8E6-B442-9547-D3A9351E7739}"/>
              </a:ext>
            </a:extLst>
          </p:cNvPr>
          <p:cNvCxnSpPr>
            <a:cxnSpLocks/>
            <a:stCxn id="28" idx="2"/>
            <a:endCxn id="20" idx="0"/>
          </p:cNvCxnSpPr>
          <p:nvPr/>
        </p:nvCxnSpPr>
        <p:spPr>
          <a:xfrm>
            <a:off x="9832688" y="3381067"/>
            <a:ext cx="0" cy="2622674"/>
          </a:xfrm>
          <a:prstGeom prst="line">
            <a:avLst/>
          </a:prstGeom>
          <a:ln>
            <a:solidFill>
              <a:schemeClr val="accent1">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48" name="Straight Connector 47">
            <a:extLst>
              <a:ext uri="{FF2B5EF4-FFF2-40B4-BE49-F238E27FC236}">
                <a16:creationId xmlns:a16="http://schemas.microsoft.com/office/drawing/2014/main" id="{5AD9F83E-AB1C-074D-A099-614F8153D29A}"/>
              </a:ext>
            </a:extLst>
          </p:cNvPr>
          <p:cNvCxnSpPr>
            <a:cxnSpLocks/>
            <a:stCxn id="28" idx="2"/>
            <a:endCxn id="21" idx="0"/>
          </p:cNvCxnSpPr>
          <p:nvPr/>
        </p:nvCxnSpPr>
        <p:spPr>
          <a:xfrm>
            <a:off x="9832688" y="3381067"/>
            <a:ext cx="1654155" cy="2622674"/>
          </a:xfrm>
          <a:prstGeom prst="line">
            <a:avLst/>
          </a:prstGeom>
          <a:ln>
            <a:solidFill>
              <a:schemeClr val="accent1">
                <a:lumMod val="20000"/>
                <a:lumOff val="80000"/>
              </a:schemeClr>
            </a:solidFill>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4BD6CDF2-41BC-2948-8EF4-5B26B6A3E202}"/>
              </a:ext>
            </a:extLst>
          </p:cNvPr>
          <p:cNvCxnSpPr>
            <a:cxnSpLocks/>
            <a:stCxn id="28" idx="2"/>
            <a:endCxn id="22" idx="0"/>
          </p:cNvCxnSpPr>
          <p:nvPr/>
        </p:nvCxnSpPr>
        <p:spPr>
          <a:xfrm>
            <a:off x="9832688" y="3381067"/>
            <a:ext cx="3308310" cy="2622675"/>
          </a:xfrm>
          <a:prstGeom prst="line">
            <a:avLst/>
          </a:prstGeom>
          <a:ln>
            <a:solidFill>
              <a:schemeClr val="accent1">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55" name="TextBox 54">
            <a:extLst>
              <a:ext uri="{FF2B5EF4-FFF2-40B4-BE49-F238E27FC236}">
                <a16:creationId xmlns:a16="http://schemas.microsoft.com/office/drawing/2014/main" id="{758EAA52-00E0-DE47-94BC-DC50C1A0A5D1}"/>
              </a:ext>
            </a:extLst>
          </p:cNvPr>
          <p:cNvSpPr txBox="1"/>
          <p:nvPr/>
        </p:nvSpPr>
        <p:spPr>
          <a:xfrm>
            <a:off x="718336" y="6003735"/>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The</a:t>
            </a:r>
          </a:p>
        </p:txBody>
      </p:sp>
      <p:sp>
        <p:nvSpPr>
          <p:cNvPr id="56" name="TextBox 55">
            <a:extLst>
              <a:ext uri="{FF2B5EF4-FFF2-40B4-BE49-F238E27FC236}">
                <a16:creationId xmlns:a16="http://schemas.microsoft.com/office/drawing/2014/main" id="{D77890BF-94ED-9643-8F28-D88D958F0F4F}"/>
              </a:ext>
            </a:extLst>
          </p:cNvPr>
          <p:cNvSpPr txBox="1"/>
          <p:nvPr/>
        </p:nvSpPr>
        <p:spPr>
          <a:xfrm>
            <a:off x="2372493" y="6003735"/>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apple</a:t>
            </a:r>
          </a:p>
        </p:txBody>
      </p:sp>
      <p:sp>
        <p:nvSpPr>
          <p:cNvPr id="57" name="TextBox 56">
            <a:extLst>
              <a:ext uri="{FF2B5EF4-FFF2-40B4-BE49-F238E27FC236}">
                <a16:creationId xmlns:a16="http://schemas.microsoft.com/office/drawing/2014/main" id="{00D324CB-F01E-0E45-9E6B-1C2E5F29EA62}"/>
              </a:ext>
            </a:extLst>
          </p:cNvPr>
          <p:cNvSpPr txBox="1"/>
          <p:nvPr/>
        </p:nvSpPr>
        <p:spPr>
          <a:xfrm>
            <a:off x="4033243" y="6003735"/>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is</a:t>
            </a:r>
          </a:p>
        </p:txBody>
      </p:sp>
      <p:sp>
        <p:nvSpPr>
          <p:cNvPr id="58" name="TextBox 57">
            <a:extLst>
              <a:ext uri="{FF2B5EF4-FFF2-40B4-BE49-F238E27FC236}">
                <a16:creationId xmlns:a16="http://schemas.microsoft.com/office/drawing/2014/main" id="{AD9F28DA-B1A6-7649-959A-1A286A52602A}"/>
              </a:ext>
            </a:extLst>
          </p:cNvPr>
          <p:cNvSpPr txBox="1"/>
          <p:nvPr/>
        </p:nvSpPr>
        <p:spPr>
          <a:xfrm>
            <a:off x="5693993" y="6003735"/>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red</a:t>
            </a:r>
          </a:p>
        </p:txBody>
      </p:sp>
      <p:sp>
        <p:nvSpPr>
          <p:cNvPr id="59" name="TextBox 58">
            <a:extLst>
              <a:ext uri="{FF2B5EF4-FFF2-40B4-BE49-F238E27FC236}">
                <a16:creationId xmlns:a16="http://schemas.microsoft.com/office/drawing/2014/main" id="{E6923A13-FB10-704B-93AC-B6A0CEF1CC94}"/>
              </a:ext>
            </a:extLst>
          </p:cNvPr>
          <p:cNvSpPr txBox="1"/>
          <p:nvPr/>
        </p:nvSpPr>
        <p:spPr>
          <a:xfrm>
            <a:off x="7354744" y="6003735"/>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a:t>
            </a:r>
          </a:p>
        </p:txBody>
      </p:sp>
      <p:sp>
        <p:nvSpPr>
          <p:cNvPr id="60" name="TextBox 59">
            <a:extLst>
              <a:ext uri="{FF2B5EF4-FFF2-40B4-BE49-F238E27FC236}">
                <a16:creationId xmlns:a16="http://schemas.microsoft.com/office/drawing/2014/main" id="{4588BFFC-5AE0-D349-AEEC-8137E100FA88}"/>
              </a:ext>
            </a:extLst>
          </p:cNvPr>
          <p:cNvSpPr txBox="1"/>
          <p:nvPr/>
        </p:nvSpPr>
        <p:spPr>
          <a:xfrm>
            <a:off x="9008899" y="6003735"/>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it</a:t>
            </a:r>
          </a:p>
        </p:txBody>
      </p:sp>
      <p:sp>
        <p:nvSpPr>
          <p:cNvPr id="61" name="TextBox 60">
            <a:extLst>
              <a:ext uri="{FF2B5EF4-FFF2-40B4-BE49-F238E27FC236}">
                <a16:creationId xmlns:a16="http://schemas.microsoft.com/office/drawing/2014/main" id="{9FAFC560-5CBC-9C47-957C-24A38A7BC31C}"/>
              </a:ext>
            </a:extLst>
          </p:cNvPr>
          <p:cNvSpPr txBox="1"/>
          <p:nvPr/>
        </p:nvSpPr>
        <p:spPr>
          <a:xfrm>
            <a:off x="10663054" y="6003735"/>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is</a:t>
            </a:r>
          </a:p>
        </p:txBody>
      </p:sp>
      <p:sp>
        <p:nvSpPr>
          <p:cNvPr id="62" name="TextBox 61">
            <a:extLst>
              <a:ext uri="{FF2B5EF4-FFF2-40B4-BE49-F238E27FC236}">
                <a16:creationId xmlns:a16="http://schemas.microsoft.com/office/drawing/2014/main" id="{66292B6B-0F43-0F44-8E90-153B5CE726AC}"/>
              </a:ext>
            </a:extLst>
          </p:cNvPr>
          <p:cNvSpPr txBox="1"/>
          <p:nvPr/>
        </p:nvSpPr>
        <p:spPr>
          <a:xfrm>
            <a:off x="12317210" y="6003736"/>
            <a:ext cx="1660751" cy="486287"/>
          </a:xfrm>
          <a:prstGeom prst="rect">
            <a:avLst/>
          </a:prstGeom>
          <a:noFill/>
          <a:ln>
            <a:solidFill>
              <a:schemeClr val="accent6">
                <a:lumMod val="60000"/>
                <a:lumOff val="40000"/>
              </a:schemeClr>
            </a:solidFill>
          </a:ln>
        </p:spPr>
        <p:txBody>
          <a:bodyPr wrap="square" rtlCol="0">
            <a:spAutoFit/>
          </a:bodyPr>
          <a:lstStyle/>
          <a:p>
            <a:pPr algn="ctr"/>
            <a:r>
              <a:rPr lang="en-US" sz="2560" dirty="0">
                <a:solidFill>
                  <a:schemeClr val="bg2">
                    <a:lumMod val="10000"/>
                  </a:schemeClr>
                </a:solidFill>
              </a:rPr>
              <a:t>delicious</a:t>
            </a:r>
          </a:p>
        </p:txBody>
      </p:sp>
    </p:spTree>
    <p:extLst>
      <p:ext uri="{BB962C8B-B14F-4D97-AF65-F5344CB8AC3E}">
        <p14:creationId xmlns:p14="http://schemas.microsoft.com/office/powerpoint/2010/main" val="219965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7">
                                            <p:txEl>
                                              <p:pRg st="0" end="0"/>
                                            </p:txEl>
                                          </p:spTgt>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6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62"/>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19" grpId="0" animBg="1"/>
      <p:bldP spid="20" grpId="0" animBg="1"/>
      <p:bldP spid="21" grpId="0" animBg="1"/>
      <p:bldP spid="22" grpId="0" animBg="1"/>
      <p:bldP spid="55" grpId="0" animBg="1"/>
      <p:bldP spid="56" grpId="0" animBg="1"/>
      <p:bldP spid="58" grpId="0" animBg="1"/>
      <p:bldP spid="59" grpId="0" animBg="1"/>
      <p:bldP spid="60" grpId="0" animBg="1"/>
      <p:bldP spid="61" grpId="0" animBg="1"/>
      <p:bldP spid="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584E6373-9153-0943-8E0A-67E8C69F3653}"/>
                  </a:ext>
                </a:extLst>
              </p:cNvPr>
              <p:cNvSpPr/>
              <p:nvPr/>
            </p:nvSpPr>
            <p:spPr>
              <a:xfrm>
                <a:off x="216107" y="1950363"/>
                <a:ext cx="4988102" cy="2456442"/>
              </a:xfrm>
              <a:prstGeom prst="rect">
                <a:avLst/>
              </a:prstGeom>
            </p:spPr>
            <p:txBody>
              <a:bodyPr wrap="square">
                <a:spAutoFit/>
              </a:bodyPr>
              <a:lstStyle/>
              <a:p>
                <a14:m>
                  <m:oMath xmlns:m="http://schemas.openxmlformats.org/officeDocument/2006/math">
                    <m:sSub>
                      <m:sSubPr>
                        <m:ctrlPr>
                          <a:rPr lang="en-US" sz="2542" i="1" smtClean="0">
                            <a:solidFill>
                              <a:schemeClr val="tx1"/>
                            </a:solidFill>
                            <a:latin typeface="Cambria Math" panose="02040503050406030204" pitchFamily="18" charset="0"/>
                            <a:ea typeface="Cambria Math" panose="02040503050406030204" pitchFamily="18" charset="0"/>
                            <a:cs typeface="Amazon Ember" panose="020B0603020204020204" pitchFamily="34" charset="0"/>
                          </a:rPr>
                        </m:ctrlPr>
                      </m:sSubPr>
                      <m:e>
                        <m:r>
                          <a:rPr lang="en-US" sz="2542" i="1">
                            <a:solidFill>
                              <a:schemeClr val="tx1"/>
                            </a:solidFill>
                            <a:latin typeface="Cambria Math" panose="02040503050406030204" pitchFamily="18" charset="0"/>
                            <a:ea typeface="Cambria Math" panose="02040503050406030204" pitchFamily="18" charset="0"/>
                            <a:cs typeface="Amazon Ember" panose="020B0603020204020204" pitchFamily="34" charset="0"/>
                          </a:rPr>
                          <m:t>𝛼</m:t>
                        </m:r>
                      </m:e>
                      <m:sub>
                        <m:r>
                          <a:rPr lang="en-US" sz="2542" i="1">
                            <a:solidFill>
                              <a:schemeClr val="tx1"/>
                            </a:solidFill>
                            <a:latin typeface="Cambria Math" panose="02040503050406030204" pitchFamily="18" charset="0"/>
                            <a:ea typeface="Cambria Math" panose="02040503050406030204" pitchFamily="18" charset="0"/>
                            <a:cs typeface="Amazon Ember" panose="020B0603020204020204" pitchFamily="34" charset="0"/>
                          </a:rPr>
                          <m:t>𝑡</m:t>
                        </m:r>
                        <m:r>
                          <a:rPr lang="en-US" sz="2542" i="1">
                            <a:solidFill>
                              <a:schemeClr val="tx1"/>
                            </a:solidFill>
                            <a:latin typeface="Cambria Math" panose="02040503050406030204" pitchFamily="18" charset="0"/>
                            <a:ea typeface="Cambria Math" panose="02040503050406030204" pitchFamily="18" charset="0"/>
                            <a:cs typeface="Amazon Ember" panose="020B0603020204020204" pitchFamily="34" charset="0"/>
                          </a:rPr>
                          <m:t>,</m:t>
                        </m:r>
                        <m:r>
                          <a:rPr lang="en-US" sz="2542" i="1">
                            <a:solidFill>
                              <a:schemeClr val="tx1"/>
                            </a:solidFill>
                            <a:latin typeface="Cambria Math" panose="02040503050406030204" pitchFamily="18" charset="0"/>
                            <a:ea typeface="Cambria Math" panose="02040503050406030204" pitchFamily="18" charset="0"/>
                            <a:cs typeface="Amazon Ember" panose="020B0603020204020204" pitchFamily="34" charset="0"/>
                          </a:rPr>
                          <m:t>𝑖</m:t>
                        </m:r>
                      </m:sub>
                    </m:sSub>
                  </m:oMath>
                </a14:m>
                <a:r>
                  <a:rPr lang="en-GB" sz="2542" b="1" dirty="0">
                    <a:solidFill>
                      <a:schemeClr val="tx1"/>
                    </a:solidFill>
                    <a:ea typeface="Amazon Ember Cd RC" panose="020B0606020204020204" pitchFamily="34" charset="0"/>
                    <a:cs typeface="Amazon Ember Cd RC" panose="020B0606020204020204" pitchFamily="34" charset="0"/>
                  </a:rPr>
                  <a:t>  - </a:t>
                </a:r>
                <a:r>
                  <a:rPr lang="en-GB" sz="2542" dirty="0">
                    <a:solidFill>
                      <a:schemeClr val="tx1"/>
                    </a:solidFill>
                    <a:ea typeface="Amazon Ember Cd RC" panose="020B0606020204020204" pitchFamily="34" charset="0"/>
                    <a:cs typeface="Amazon Ember Cd RC" panose="020B0606020204020204" pitchFamily="34" charset="0"/>
                  </a:rPr>
                  <a:t>visualized, </a:t>
                </a:r>
              </a:p>
              <a:p>
                <a:endParaRPr lang="en-GB" sz="2542" dirty="0">
                  <a:solidFill>
                    <a:schemeClr val="tx1"/>
                  </a:solidFill>
                  <a:ea typeface="Amazon Ember Cd RC" panose="020B0606020204020204" pitchFamily="34" charset="0"/>
                  <a:cs typeface="Amazon Ember Cd RC" panose="020B0606020204020204" pitchFamily="34" charset="0"/>
                </a:endParaRPr>
              </a:p>
              <a:p>
                <a:r>
                  <a:rPr lang="en-GB" sz="2542" dirty="0">
                    <a:ea typeface="Amazon Ember Cd RC" panose="020B0606020204020204" pitchFamily="34" charset="0"/>
                    <a:cs typeface="Amazon Ember Cd RC" panose="020B0606020204020204" pitchFamily="34" charset="0"/>
                  </a:rPr>
                  <a:t>This is pairs of input at position I </a:t>
                </a:r>
              </a:p>
              <a:p>
                <a:r>
                  <a:rPr lang="en-GB" sz="2542" dirty="0">
                    <a:ea typeface="Amazon Ember Cd RC" panose="020B0606020204020204" pitchFamily="34" charset="0"/>
                    <a:cs typeface="Amazon Ember Cd RC" panose="020B0606020204020204" pitchFamily="34" charset="0"/>
                  </a:rPr>
                  <a:t>and output at position t based </a:t>
                </a:r>
              </a:p>
              <a:p>
                <a:r>
                  <a:rPr lang="en-GB" sz="2542" dirty="0">
                    <a:ea typeface="Amazon Ember Cd RC" panose="020B0606020204020204" pitchFamily="34" charset="0"/>
                    <a:cs typeface="Amazon Ember Cd RC" panose="020B0606020204020204" pitchFamily="34" charset="0"/>
                  </a:rPr>
                  <a:t>on how well they match</a:t>
                </a:r>
              </a:p>
              <a:p>
                <a:endParaRPr lang="en-GB" sz="2542" dirty="0">
                  <a:solidFill>
                    <a:schemeClr val="tx1"/>
                  </a:solidFill>
                  <a:ea typeface="Amazon Ember Cd RC" panose="020B0606020204020204" pitchFamily="34" charset="0"/>
                  <a:cs typeface="Amazon Ember Cd RC" panose="020B0606020204020204" pitchFamily="34" charset="0"/>
                </a:endParaRPr>
              </a:p>
            </p:txBody>
          </p:sp>
        </mc:Choice>
        <mc:Fallback xmlns="">
          <p:sp>
            <p:nvSpPr>
              <p:cNvPr id="19" name="Rectangle 18">
                <a:extLst>
                  <a:ext uri="{FF2B5EF4-FFF2-40B4-BE49-F238E27FC236}">
                    <a16:creationId xmlns:a16="http://schemas.microsoft.com/office/drawing/2014/main" id="{584E6373-9153-0943-8E0A-67E8C69F3653}"/>
                  </a:ext>
                </a:extLst>
              </p:cNvPr>
              <p:cNvSpPr>
                <a:spLocks noRot="1" noChangeAspect="1" noMove="1" noResize="1" noEditPoints="1" noAdjustHandles="1" noChangeArrowheads="1" noChangeShapeType="1" noTextEdit="1"/>
              </p:cNvSpPr>
              <p:nvPr/>
            </p:nvSpPr>
            <p:spPr>
              <a:xfrm>
                <a:off x="216107" y="1950363"/>
                <a:ext cx="4988102" cy="2456442"/>
              </a:xfrm>
              <a:prstGeom prst="rect">
                <a:avLst/>
              </a:prstGeom>
              <a:blipFill>
                <a:blip r:embed="rId3"/>
                <a:stretch>
                  <a:fillRect l="-2030" t="-2062" r="-279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75B735B-D780-CC42-AD95-737976791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0062" y="0"/>
            <a:ext cx="8940338" cy="8229600"/>
          </a:xfrm>
          <a:prstGeom prst="rect">
            <a:avLst/>
          </a:prstGeom>
        </p:spPr>
      </p:pic>
      <p:sp>
        <p:nvSpPr>
          <p:cNvPr id="7" name="Rectangle 6">
            <a:extLst>
              <a:ext uri="{FF2B5EF4-FFF2-40B4-BE49-F238E27FC236}">
                <a16:creationId xmlns:a16="http://schemas.microsoft.com/office/drawing/2014/main" id="{501556D9-47C4-AF49-BE6C-F0FD766924F3}"/>
              </a:ext>
            </a:extLst>
          </p:cNvPr>
          <p:cNvSpPr/>
          <p:nvPr/>
        </p:nvSpPr>
        <p:spPr>
          <a:xfrm>
            <a:off x="216107" y="318802"/>
            <a:ext cx="4357924" cy="830997"/>
          </a:xfrm>
          <a:prstGeom prst="rect">
            <a:avLst/>
          </a:prstGeom>
        </p:spPr>
        <p:txBody>
          <a:bodyPr wrap="none">
            <a:spAutoFit/>
          </a:bodyPr>
          <a:lstStyle/>
          <a:p>
            <a:r>
              <a:rPr lang="en-GB" sz="4800" spc="-120" dirty="0">
                <a:ln w="3175">
                  <a:noFill/>
                </a:ln>
                <a:latin typeface="Amazon Ember Light" panose="020B0403020204020204" pitchFamily="34" charset="0"/>
                <a:ea typeface="Amazon Ember Light" panose="020B0403020204020204" pitchFamily="34" charset="0"/>
                <a:cs typeface="Amazon Ember Light" panose="020B0403020204020204" pitchFamily="34" charset="0"/>
              </a:rPr>
              <a:t>Attention matrix</a:t>
            </a:r>
          </a:p>
        </p:txBody>
      </p:sp>
    </p:spTree>
    <p:extLst>
      <p:ext uri="{BB962C8B-B14F-4D97-AF65-F5344CB8AC3E}">
        <p14:creationId xmlns:p14="http://schemas.microsoft.com/office/powerpoint/2010/main" val="29531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E0C099-BDD2-784D-9B21-CD48E3590E30}"/>
              </a:ext>
            </a:extLst>
          </p:cNvPr>
          <p:cNvSpPr>
            <a:spLocks noGrp="1"/>
          </p:cNvSpPr>
          <p:nvPr>
            <p:ph type="title"/>
          </p:nvPr>
        </p:nvSpPr>
        <p:spPr/>
        <p:txBody>
          <a:bodyPr/>
          <a:lstStyle/>
          <a:p>
            <a:r>
              <a:rPr lang="en-GB" dirty="0">
                <a:solidFill>
                  <a:schemeClr val="tx1"/>
                </a:solidFill>
              </a:rPr>
              <a:t>Self-attention</a:t>
            </a:r>
          </a:p>
        </p:txBody>
      </p:sp>
      <p:pic>
        <p:nvPicPr>
          <p:cNvPr id="8" name="Picture 7">
            <a:extLst>
              <a:ext uri="{FF2B5EF4-FFF2-40B4-BE49-F238E27FC236}">
                <a16:creationId xmlns:a16="http://schemas.microsoft.com/office/drawing/2014/main" id="{920819B7-AC27-2841-85AB-6385066D0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206" y="963745"/>
            <a:ext cx="10523800" cy="6565178"/>
          </a:xfrm>
          <a:prstGeom prst="rect">
            <a:avLst/>
          </a:prstGeom>
        </p:spPr>
      </p:pic>
      <p:sp>
        <p:nvSpPr>
          <p:cNvPr id="10" name="Rectangle 9">
            <a:extLst>
              <a:ext uri="{FF2B5EF4-FFF2-40B4-BE49-F238E27FC236}">
                <a16:creationId xmlns:a16="http://schemas.microsoft.com/office/drawing/2014/main" id="{C69C1706-35F8-244B-8ED4-3C1839FC8FAF}"/>
              </a:ext>
            </a:extLst>
          </p:cNvPr>
          <p:cNvSpPr/>
          <p:nvPr/>
        </p:nvSpPr>
        <p:spPr>
          <a:xfrm>
            <a:off x="4982141" y="7494375"/>
            <a:ext cx="6469804" cy="609398"/>
          </a:xfrm>
          <a:prstGeom prst="rect">
            <a:avLst/>
          </a:prstGeom>
        </p:spPr>
        <p:txBody>
          <a:bodyPr wrap="square">
            <a:spAutoFit/>
          </a:bodyPr>
          <a:lstStyle/>
          <a:p>
            <a:pPr defTabSz="731502"/>
            <a:r>
              <a:rPr lang="en-US" sz="1680" b="1" dirty="0">
                <a:latin typeface="Amazon Ember Cd RC" panose="020B0606020204020204" pitchFamily="34" charset="0"/>
                <a:ea typeface="Amazon Ember Cd RC" panose="020B0606020204020204" pitchFamily="34" charset="0"/>
                <a:cs typeface="Amazon Ember Cd RC" panose="020B0606020204020204" pitchFamily="34" charset="0"/>
              </a:rPr>
              <a:t>*Xu et al. 2015 – “Show, Attend and Tell: Neural Image Caption Generation with Visual Attention”</a:t>
            </a:r>
            <a:endParaRPr lang="en-GB" sz="1680" b="1" dirty="0">
              <a:latin typeface="Amazon Ember Cd RC" panose="020B0606020204020204" pitchFamily="34" charset="0"/>
              <a:ea typeface="Amazon Ember Cd RC" panose="020B0606020204020204" pitchFamily="34" charset="0"/>
              <a:cs typeface="Amazon Ember Cd RC" panose="020B0606020204020204" pitchFamily="34" charset="0"/>
            </a:endParaRPr>
          </a:p>
        </p:txBody>
      </p:sp>
    </p:spTree>
    <p:extLst>
      <p:ext uri="{BB962C8B-B14F-4D97-AF65-F5344CB8AC3E}">
        <p14:creationId xmlns:p14="http://schemas.microsoft.com/office/powerpoint/2010/main" val="359102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E0C099-BDD2-784D-9B21-CD48E3590E30}"/>
              </a:ext>
            </a:extLst>
          </p:cNvPr>
          <p:cNvSpPr>
            <a:spLocks noGrp="1"/>
          </p:cNvSpPr>
          <p:nvPr>
            <p:ph type="title"/>
          </p:nvPr>
        </p:nvSpPr>
        <p:spPr/>
        <p:txBody>
          <a:bodyPr/>
          <a:lstStyle/>
          <a:p>
            <a:r>
              <a:rPr lang="en-GB" dirty="0">
                <a:solidFill>
                  <a:schemeClr val="tx1"/>
                </a:solidFill>
              </a:rPr>
              <a:t>Transformer</a:t>
            </a:r>
          </a:p>
        </p:txBody>
      </p:sp>
      <p:sp>
        <p:nvSpPr>
          <p:cNvPr id="6" name="Content Placeholder 2">
            <a:extLst>
              <a:ext uri="{FF2B5EF4-FFF2-40B4-BE49-F238E27FC236}">
                <a16:creationId xmlns:a16="http://schemas.microsoft.com/office/drawing/2014/main" id="{149C2EFD-6D8A-2C49-AB9A-B85EE226A925}"/>
              </a:ext>
            </a:extLst>
          </p:cNvPr>
          <p:cNvSpPr>
            <a:spLocks noGrp="1"/>
          </p:cNvSpPr>
          <p:nvPr>
            <p:ph idx="1"/>
          </p:nvPr>
        </p:nvSpPr>
        <p:spPr>
          <a:xfrm>
            <a:off x="544948" y="1614931"/>
            <a:ext cx="6597433" cy="794064"/>
          </a:xfrm>
        </p:spPr>
        <p:txBody>
          <a:bodyPr/>
          <a:lstStyle/>
          <a:p>
            <a:r>
              <a:rPr lang="en-GB" sz="3600" spc="-120" dirty="0">
                <a:ln w="3175">
                  <a:noFill/>
                </a:ln>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Why bother with RNNs at all?</a:t>
            </a:r>
          </a:p>
        </p:txBody>
      </p:sp>
      <p:sp>
        <p:nvSpPr>
          <p:cNvPr id="5" name="Rectangle 4">
            <a:extLst>
              <a:ext uri="{FF2B5EF4-FFF2-40B4-BE49-F238E27FC236}">
                <a16:creationId xmlns:a16="http://schemas.microsoft.com/office/drawing/2014/main" id="{D3337334-F28F-404E-974A-903C5C5236D9}"/>
              </a:ext>
            </a:extLst>
          </p:cNvPr>
          <p:cNvSpPr/>
          <p:nvPr/>
        </p:nvSpPr>
        <p:spPr>
          <a:xfrm>
            <a:off x="529185" y="2211714"/>
            <a:ext cx="4885004" cy="1865126"/>
          </a:xfrm>
          <a:prstGeom prst="rect">
            <a:avLst/>
          </a:prstGeom>
        </p:spPr>
        <p:txBody>
          <a:bodyPr wrap="square">
            <a:spAutoFit/>
          </a:bodyPr>
          <a:lstStyle/>
          <a:p>
            <a:pPr defTabSz="731502"/>
            <a:r>
              <a:rPr lang="en-US" sz="2880" dirty="0">
                <a:solidFill>
                  <a:srgbClr val="FFFFFF"/>
                </a:solidFill>
                <a:ea typeface="Amazon Ember Cd RC" panose="020B0606020204020204" pitchFamily="34" charset="0"/>
                <a:cs typeface="Amazon Ember Cd RC" panose="020B0606020204020204" pitchFamily="34" charset="0"/>
              </a:rPr>
              <a:t>Transformer is built entirely out of self-attention mechanisms through “multi-head self-attention”</a:t>
            </a:r>
            <a:endParaRPr lang="en-GB" sz="2880" dirty="0">
              <a:solidFill>
                <a:srgbClr val="FFFFFF"/>
              </a:solidFill>
              <a:ea typeface="Amazon Ember Cd RC" panose="020B0606020204020204" pitchFamily="34" charset="0"/>
              <a:cs typeface="Amazon Ember Cd RC" panose="020B0606020204020204" pitchFamily="34" charset="0"/>
            </a:endParaRPr>
          </a:p>
        </p:txBody>
      </p:sp>
      <p:sp>
        <p:nvSpPr>
          <p:cNvPr id="7" name="Rectangle 6">
            <a:extLst>
              <a:ext uri="{FF2B5EF4-FFF2-40B4-BE49-F238E27FC236}">
                <a16:creationId xmlns:a16="http://schemas.microsoft.com/office/drawing/2014/main" id="{0DE1D3A5-2194-204C-831D-8924FCAF9536}"/>
              </a:ext>
            </a:extLst>
          </p:cNvPr>
          <p:cNvSpPr/>
          <p:nvPr/>
        </p:nvSpPr>
        <p:spPr>
          <a:xfrm>
            <a:off x="721742" y="7149198"/>
            <a:ext cx="7315200" cy="483530"/>
          </a:xfrm>
          <a:prstGeom prst="rect">
            <a:avLst/>
          </a:prstGeom>
        </p:spPr>
        <p:txBody>
          <a:bodyPr>
            <a:spAutoFit/>
          </a:bodyPr>
          <a:lstStyle/>
          <a:p>
            <a:r>
              <a:rPr lang="en-GB" sz="2542" b="1" dirty="0">
                <a:latin typeface="Amazon Ember Cd RC" panose="020B0606020204020204" pitchFamily="34" charset="0"/>
                <a:ea typeface="Amazon Ember Cd RC" panose="020B0606020204020204" pitchFamily="34" charset="0"/>
                <a:cs typeface="Amazon Ember Cd RC" panose="020B0606020204020204" pitchFamily="34" charset="0"/>
              </a:rPr>
              <a:t>Vaswani, et al., 2017 - “attention is all you need” </a:t>
            </a:r>
          </a:p>
        </p:txBody>
      </p:sp>
      <p:pic>
        <p:nvPicPr>
          <p:cNvPr id="10" name="Picture 9">
            <a:extLst>
              <a:ext uri="{FF2B5EF4-FFF2-40B4-BE49-F238E27FC236}">
                <a16:creationId xmlns:a16="http://schemas.microsoft.com/office/drawing/2014/main" id="{14A4A9D7-50FE-B649-A763-485BC9996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231" y="0"/>
            <a:ext cx="7389064" cy="8310019"/>
          </a:xfrm>
          <a:prstGeom prst="rect">
            <a:avLst/>
          </a:prstGeom>
        </p:spPr>
      </p:pic>
    </p:spTree>
    <p:extLst>
      <p:ext uri="{BB962C8B-B14F-4D97-AF65-F5344CB8AC3E}">
        <p14:creationId xmlns:p14="http://schemas.microsoft.com/office/powerpoint/2010/main" val="1955436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F9D6-38DF-314A-8277-5D89929827B0}"/>
              </a:ext>
            </a:extLst>
          </p:cNvPr>
          <p:cNvSpPr>
            <a:spLocks noGrp="1"/>
          </p:cNvSpPr>
          <p:nvPr>
            <p:ph type="title"/>
          </p:nvPr>
        </p:nvSpPr>
        <p:spPr/>
        <p:txBody>
          <a:bodyPr/>
          <a:lstStyle/>
          <a:p>
            <a:r>
              <a:rPr lang="en-US" sz="3200" dirty="0" err="1">
                <a:solidFill>
                  <a:schemeClr val="tx1"/>
                </a:solidFill>
              </a:rPr>
              <a:t>OpenAI</a:t>
            </a:r>
            <a:r>
              <a:rPr lang="en-US" sz="3200" dirty="0">
                <a:solidFill>
                  <a:schemeClr val="tx1"/>
                </a:solidFill>
              </a:rPr>
              <a:t> GPT-2 (</a:t>
            </a:r>
            <a:r>
              <a:rPr lang="en-US" sz="3200" dirty="0">
                <a:solidFill>
                  <a:schemeClr val="tx1"/>
                </a:solidFill>
                <a:hlinkClick r:id="rId2">
                  <a:extLst>
                    <a:ext uri="{A12FA001-AC4F-418D-AE19-62706E023703}">
                      <ahyp:hlinkClr xmlns:ahyp="http://schemas.microsoft.com/office/drawing/2018/hyperlinkcolor" val="tx"/>
                    </a:ext>
                  </a:extLst>
                </a:hlinkClick>
              </a:rPr>
              <a:t>Radford et al. 19</a:t>
            </a:r>
            <a:r>
              <a:rPr lang="en-US" sz="3200" dirty="0">
                <a:solidFill>
                  <a:schemeClr val="tx1"/>
                </a:solidFill>
              </a:rPr>
              <a:t>)</a:t>
            </a:r>
            <a:br>
              <a:rPr lang="en-US" sz="3200" dirty="0">
                <a:solidFill>
                  <a:schemeClr val="tx1"/>
                </a:solidFill>
              </a:rPr>
            </a:br>
            <a:r>
              <a:rPr lang="en-US" sz="3200" dirty="0">
                <a:solidFill>
                  <a:schemeClr val="tx1"/>
                </a:solidFill>
              </a:rPr>
              <a:t>Language Models are Unsupervised Multitask Learners</a:t>
            </a:r>
          </a:p>
        </p:txBody>
      </p:sp>
      <p:pic>
        <p:nvPicPr>
          <p:cNvPr id="4" name="Picture 3">
            <a:extLst>
              <a:ext uri="{FF2B5EF4-FFF2-40B4-BE49-F238E27FC236}">
                <a16:creationId xmlns:a16="http://schemas.microsoft.com/office/drawing/2014/main" id="{F37F1CEF-7BA7-0043-9715-F3A6D6ABD425}"/>
              </a:ext>
            </a:extLst>
          </p:cNvPr>
          <p:cNvPicPr>
            <a:picLocks noChangeAspect="1"/>
          </p:cNvPicPr>
          <p:nvPr/>
        </p:nvPicPr>
        <p:blipFill>
          <a:blip r:embed="rId3"/>
          <a:stretch>
            <a:fillRect/>
          </a:stretch>
        </p:blipFill>
        <p:spPr>
          <a:xfrm>
            <a:off x="5564349" y="1651619"/>
            <a:ext cx="8529028" cy="5582635"/>
          </a:xfrm>
          <a:prstGeom prst="rect">
            <a:avLst/>
          </a:prstGeom>
        </p:spPr>
      </p:pic>
      <p:sp>
        <p:nvSpPr>
          <p:cNvPr id="5" name="TextBox 4">
            <a:extLst>
              <a:ext uri="{FF2B5EF4-FFF2-40B4-BE49-F238E27FC236}">
                <a16:creationId xmlns:a16="http://schemas.microsoft.com/office/drawing/2014/main" id="{388CDB70-CB0A-764C-8B70-3B1206838012}"/>
              </a:ext>
            </a:extLst>
          </p:cNvPr>
          <p:cNvSpPr txBox="1"/>
          <p:nvPr/>
        </p:nvSpPr>
        <p:spPr>
          <a:xfrm>
            <a:off x="6044036" y="7387153"/>
            <a:ext cx="5060680" cy="289310"/>
          </a:xfrm>
          <a:prstGeom prst="rect">
            <a:avLst/>
          </a:prstGeom>
          <a:noFill/>
        </p:spPr>
        <p:txBody>
          <a:bodyPr wrap="square" rtlCol="0">
            <a:spAutoFit/>
          </a:bodyPr>
          <a:lstStyle/>
          <a:p>
            <a:r>
              <a:rPr lang="en-US" sz="1280" i="1" dirty="0">
                <a:solidFill>
                  <a:schemeClr val="bg2">
                    <a:lumMod val="10000"/>
                  </a:schemeClr>
                </a:solidFill>
              </a:rPr>
              <a:t>Source: original paper</a:t>
            </a:r>
            <a:endParaRPr lang="en-US" sz="1280" dirty="0">
              <a:solidFill>
                <a:schemeClr val="bg2">
                  <a:lumMod val="10000"/>
                </a:schemeClr>
              </a:solidFill>
            </a:endParaRPr>
          </a:p>
        </p:txBody>
      </p:sp>
      <p:sp>
        <p:nvSpPr>
          <p:cNvPr id="6" name="TextBox 5">
            <a:extLst>
              <a:ext uri="{FF2B5EF4-FFF2-40B4-BE49-F238E27FC236}">
                <a16:creationId xmlns:a16="http://schemas.microsoft.com/office/drawing/2014/main" id="{4E90E26E-CFEE-F942-8BA9-2B1DB749F445}"/>
              </a:ext>
            </a:extLst>
          </p:cNvPr>
          <p:cNvSpPr txBox="1"/>
          <p:nvPr/>
        </p:nvSpPr>
        <p:spPr>
          <a:xfrm>
            <a:off x="538864" y="2062646"/>
            <a:ext cx="4848146" cy="4081117"/>
          </a:xfrm>
          <a:prstGeom prst="rect">
            <a:avLst/>
          </a:prstGeom>
          <a:noFill/>
        </p:spPr>
        <p:txBody>
          <a:bodyPr wrap="square" rtlCol="0">
            <a:spAutoFit/>
          </a:bodyPr>
          <a:lstStyle/>
          <a:p>
            <a:r>
              <a:rPr lang="en-US" sz="2880" dirty="0"/>
              <a:t>Trained on LM task</a:t>
            </a:r>
          </a:p>
          <a:p>
            <a:endParaRPr lang="en-US" sz="2880" dirty="0"/>
          </a:p>
          <a:p>
            <a:endParaRPr lang="en-US" sz="2880" dirty="0"/>
          </a:p>
          <a:p>
            <a:r>
              <a:rPr lang="en-US" sz="2880" b="1" dirty="0"/>
              <a:t>40GB</a:t>
            </a:r>
            <a:r>
              <a:rPr lang="en-US" sz="2880" dirty="0"/>
              <a:t> corpus dataset</a:t>
            </a:r>
          </a:p>
          <a:p>
            <a:endParaRPr lang="en-US" sz="2880" dirty="0"/>
          </a:p>
          <a:p>
            <a:r>
              <a:rPr lang="en-US" sz="2880" b="1" dirty="0"/>
              <a:t>1.5B </a:t>
            </a:r>
            <a:r>
              <a:rPr lang="en-US" sz="2880" dirty="0"/>
              <a:t>parameters</a:t>
            </a:r>
          </a:p>
          <a:p>
            <a:endParaRPr lang="en-US" sz="2880" dirty="0"/>
          </a:p>
          <a:p>
            <a:endParaRPr lang="en-US" sz="2880" dirty="0"/>
          </a:p>
          <a:p>
            <a:endParaRPr lang="en-US" sz="2880" dirty="0"/>
          </a:p>
        </p:txBody>
      </p:sp>
    </p:spTree>
    <p:extLst>
      <p:ext uri="{BB962C8B-B14F-4D97-AF65-F5344CB8AC3E}">
        <p14:creationId xmlns:p14="http://schemas.microsoft.com/office/powerpoint/2010/main" val="60579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endParaRPr lang="en-US" dirty="0"/>
          </a:p>
        </p:txBody>
      </p:sp>
      <p:sp>
        <p:nvSpPr>
          <p:cNvPr id="5" name="Text Placeholder 4"/>
          <p:cNvSpPr>
            <a:spLocks noGrp="1"/>
          </p:cNvSpPr>
          <p:nvPr>
            <p:ph sz="quarter" idx="11"/>
          </p:nvPr>
        </p:nvSpPr>
        <p:spPr/>
        <p:txBody>
          <a:bodyPr/>
          <a:lstStyle/>
          <a:p>
            <a:pPr>
              <a:spcBef>
                <a:spcPts val="4200"/>
              </a:spcBef>
            </a:pPr>
            <a:r>
              <a:rPr lang="en-US" dirty="0">
                <a:latin typeface="+mn-lt"/>
              </a:rPr>
              <a:t>Natural Language Processing</a:t>
            </a:r>
          </a:p>
          <a:p>
            <a:pPr>
              <a:spcBef>
                <a:spcPts val="4200"/>
              </a:spcBef>
            </a:pPr>
            <a:r>
              <a:rPr lang="en-US" dirty="0">
                <a:latin typeface="+mn-lt"/>
              </a:rPr>
              <a:t>GluonNLP</a:t>
            </a:r>
          </a:p>
          <a:p>
            <a:pPr>
              <a:spcBef>
                <a:spcPts val="4200"/>
              </a:spcBef>
            </a:pPr>
            <a:r>
              <a:rPr lang="en-US" dirty="0">
                <a:latin typeface="+mn-lt"/>
              </a:rPr>
              <a:t>Amazon SageMaker</a:t>
            </a:r>
          </a:p>
          <a:p>
            <a:pPr>
              <a:spcBef>
                <a:spcPts val="4200"/>
              </a:spcBef>
            </a:pPr>
            <a:r>
              <a:rPr lang="en-US" dirty="0">
                <a:latin typeface="+mn-lt"/>
              </a:rPr>
              <a:t>Demo</a:t>
            </a:r>
          </a:p>
        </p:txBody>
      </p:sp>
    </p:spTree>
    <p:extLst>
      <p:ext uri="{BB962C8B-B14F-4D97-AF65-F5344CB8AC3E}">
        <p14:creationId xmlns:p14="http://schemas.microsoft.com/office/powerpoint/2010/main" val="11928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F9D6-38DF-314A-8277-5D89929827B0}"/>
              </a:ext>
            </a:extLst>
          </p:cNvPr>
          <p:cNvSpPr>
            <a:spLocks noGrp="1"/>
          </p:cNvSpPr>
          <p:nvPr>
            <p:ph type="title"/>
          </p:nvPr>
        </p:nvSpPr>
        <p:spPr/>
        <p:txBody>
          <a:bodyPr/>
          <a:lstStyle/>
          <a:p>
            <a:r>
              <a:rPr lang="en-US" sz="3200" dirty="0" err="1">
                <a:solidFill>
                  <a:schemeClr val="tx1"/>
                </a:solidFill>
              </a:rPr>
              <a:t>OpenAI</a:t>
            </a:r>
            <a:r>
              <a:rPr lang="en-US" sz="3200" dirty="0">
                <a:solidFill>
                  <a:schemeClr val="tx1"/>
                </a:solidFill>
              </a:rPr>
              <a:t> GPT-2 (</a:t>
            </a:r>
            <a:r>
              <a:rPr lang="en-US" sz="3200" dirty="0">
                <a:solidFill>
                  <a:schemeClr val="tx1"/>
                </a:solidFill>
                <a:hlinkClick r:id="rId3">
                  <a:extLst>
                    <a:ext uri="{A12FA001-AC4F-418D-AE19-62706E023703}">
                      <ahyp:hlinkClr xmlns:ahyp="http://schemas.microsoft.com/office/drawing/2018/hyperlinkcolor" val="tx"/>
                    </a:ext>
                  </a:extLst>
                </a:hlinkClick>
              </a:rPr>
              <a:t>Radford et al. 19</a:t>
            </a:r>
            <a:r>
              <a:rPr lang="en-US" sz="3200" dirty="0">
                <a:solidFill>
                  <a:schemeClr val="tx1"/>
                </a:solidFill>
              </a:rPr>
              <a:t>)</a:t>
            </a:r>
            <a:br>
              <a:rPr lang="en-US" sz="3200" dirty="0">
                <a:solidFill>
                  <a:schemeClr val="tx1"/>
                </a:solidFill>
              </a:rPr>
            </a:br>
            <a:r>
              <a:rPr lang="en-US" sz="3200" dirty="0">
                <a:solidFill>
                  <a:schemeClr val="tx1"/>
                </a:solidFill>
              </a:rPr>
              <a:t>Language Models are Unsupervised Multitask Learners</a:t>
            </a:r>
          </a:p>
        </p:txBody>
      </p:sp>
      <p:sp>
        <p:nvSpPr>
          <p:cNvPr id="6" name="TextBox 5">
            <a:extLst>
              <a:ext uri="{FF2B5EF4-FFF2-40B4-BE49-F238E27FC236}">
                <a16:creationId xmlns:a16="http://schemas.microsoft.com/office/drawing/2014/main" id="{4E90E26E-CFEE-F942-8BA9-2B1DB749F445}"/>
              </a:ext>
            </a:extLst>
          </p:cNvPr>
          <p:cNvSpPr txBox="1"/>
          <p:nvPr/>
        </p:nvSpPr>
        <p:spPr>
          <a:xfrm>
            <a:off x="538862" y="1594439"/>
            <a:ext cx="13312050" cy="978729"/>
          </a:xfrm>
          <a:prstGeom prst="rect">
            <a:avLst/>
          </a:prstGeom>
          <a:noFill/>
        </p:spPr>
        <p:txBody>
          <a:bodyPr wrap="square" rtlCol="0">
            <a:spAutoFit/>
          </a:bodyPr>
          <a:lstStyle/>
          <a:p>
            <a:r>
              <a:rPr lang="en-US" sz="2880" dirty="0"/>
              <a:t>All the downstream language tasks are framed as predicting conditional probabilities and there is </a:t>
            </a:r>
            <a:r>
              <a:rPr lang="en-US" sz="2880" b="1" dirty="0"/>
              <a:t>no task-specific fine-tuning</a:t>
            </a:r>
            <a:r>
              <a:rPr lang="en-US" sz="288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2ADBBC3-79D6-C843-8340-3C5B54800B66}"/>
                  </a:ext>
                </a:extLst>
              </p:cNvPr>
              <p:cNvSpPr txBox="1"/>
              <p:nvPr/>
            </p:nvSpPr>
            <p:spPr>
              <a:xfrm>
                <a:off x="538862" y="3165923"/>
                <a:ext cx="15530596" cy="5853910"/>
              </a:xfrm>
              <a:prstGeom prst="rect">
                <a:avLst/>
              </a:prstGeom>
              <a:noFill/>
            </p:spPr>
            <p:txBody>
              <a:bodyPr wrap="square" rtlCol="0">
                <a:spAutoFit/>
              </a:bodyPr>
              <a:lstStyle/>
              <a:p>
                <a:r>
                  <a:rPr lang="en-US" sz="2880" b="1" dirty="0">
                    <a:solidFill>
                      <a:schemeClr val="tx1"/>
                    </a:solidFill>
                  </a:rPr>
                  <a:t>Zero-shot learning:</a:t>
                </a:r>
              </a:p>
              <a:p>
                <a:endParaRPr lang="en-US" sz="2880" dirty="0">
                  <a:solidFill>
                    <a:schemeClr val="tx1"/>
                  </a:solidFill>
                </a:endParaRPr>
              </a:p>
              <a:p>
                <a:r>
                  <a:rPr lang="en-US" sz="2880" dirty="0">
                    <a:solidFill>
                      <a:schemeClr val="tx1"/>
                    </a:solidFill>
                  </a:rPr>
                  <a:t>Summarization: </a:t>
                </a:r>
              </a:p>
              <a:p>
                <a:pPr/>
                <a14:m>
                  <m:oMathPara xmlns:m="http://schemas.openxmlformats.org/officeDocument/2006/math">
                    <m:oMathParaPr>
                      <m:jc m:val="centerGroup"/>
                    </m:oMathParaPr>
                    <m:oMath xmlns:m="http://schemas.openxmlformats.org/officeDocument/2006/math">
                      <m:r>
                        <a:rPr lang="en-US" sz="2880" i="1">
                          <a:solidFill>
                            <a:schemeClr val="tx1"/>
                          </a:solidFill>
                          <a:latin typeface="Cambria Math" panose="02040503050406030204" pitchFamily="18" charset="0"/>
                        </a:rPr>
                        <m:t>𝑃</m:t>
                      </m:r>
                      <m:d>
                        <m:dPr>
                          <m:endChr m:val="|"/>
                          <m:ctrlPr>
                            <a:rPr lang="en-US" sz="2880" i="1">
                              <a:solidFill>
                                <a:schemeClr val="tx1"/>
                              </a:solidFill>
                              <a:latin typeface="Cambria Math" panose="02040503050406030204" pitchFamily="18" charset="0"/>
                            </a:rPr>
                          </m:ctrlPr>
                        </m:dPr>
                        <m:e>
                          <m:r>
                            <a:rPr lang="en-US" sz="2880" i="1">
                              <a:solidFill>
                                <a:schemeClr val="tx1"/>
                              </a:solidFill>
                              <a:latin typeface="Cambria Math" panose="02040503050406030204" pitchFamily="18" charset="0"/>
                            </a:rPr>
                            <m:t>𝑤</m:t>
                          </m:r>
                        </m:e>
                      </m:d>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𝑡𝑒𝑥𝑡</m:t>
                      </m:r>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𝑡𝑜</m:t>
                      </m:r>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𝑠𝑢𝑚𝑚𝑎𝑟𝑖𝑧𝑒</m:t>
                      </m:r>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𝑇𝐿</m:t>
                      </m:r>
                      <m:r>
                        <a:rPr lang="en-US" sz="2880" i="1">
                          <a:solidFill>
                            <a:schemeClr val="tx1"/>
                          </a:solidFill>
                          <a:latin typeface="Cambria Math" panose="02040503050406030204" pitchFamily="18" charset="0"/>
                        </a:rPr>
                        <m:t>;</m:t>
                      </m:r>
                      <m:r>
                        <a:rPr lang="en-US" sz="2880" i="1">
                          <a:solidFill>
                            <a:schemeClr val="tx1"/>
                          </a:solidFill>
                          <a:latin typeface="Cambria Math" panose="02040503050406030204" pitchFamily="18" charset="0"/>
                        </a:rPr>
                        <m:t>𝐷𝑅</m:t>
                      </m:r>
                      <m:r>
                        <a:rPr lang="en-US" sz="2880" i="1">
                          <a:solidFill>
                            <a:schemeClr val="tx1"/>
                          </a:solidFill>
                          <a:latin typeface="Cambria Math" panose="02040503050406030204" pitchFamily="18" charset="0"/>
                        </a:rPr>
                        <m:t>:</m:t>
                      </m:r>
                      <m:r>
                        <a:rPr lang="en-US" sz="2880" b="1" i="1">
                          <a:solidFill>
                            <a:schemeClr val="tx1"/>
                          </a:solidFill>
                          <a:latin typeface="Cambria Math" panose="02040503050406030204" pitchFamily="18" charset="0"/>
                        </a:rPr>
                        <m:t>&lt;?&gt;</m:t>
                      </m:r>
                      <m:r>
                        <a:rPr lang="en-US" sz="2880" i="1">
                          <a:solidFill>
                            <a:schemeClr val="tx1"/>
                          </a:solidFill>
                          <a:latin typeface="Cambria Math" panose="02040503050406030204" pitchFamily="18" charset="0"/>
                        </a:rPr>
                        <m:t>”</m:t>
                      </m:r>
                      <m:r>
                        <a:rPr lang="en-US" sz="2880">
                          <a:solidFill>
                            <a:schemeClr val="tx1"/>
                          </a:solidFill>
                          <a:latin typeface="Cambria Math" panose="02040503050406030204" pitchFamily="18" charset="0"/>
                        </a:rPr>
                        <m:t>)</m:t>
                      </m:r>
                    </m:oMath>
                  </m:oMathPara>
                </a14:m>
                <a:endParaRPr lang="en-US" sz="2880" dirty="0">
                  <a:solidFill>
                    <a:schemeClr val="tx1"/>
                  </a:solidFill>
                </a:endParaRPr>
              </a:p>
              <a:p>
                <a:endParaRPr lang="en-US" sz="2880" dirty="0">
                  <a:solidFill>
                    <a:schemeClr val="tx1"/>
                  </a:solidFill>
                </a:endParaRPr>
              </a:p>
              <a:p>
                <a:r>
                  <a:rPr lang="en-US" sz="2880" dirty="0">
                    <a:solidFill>
                      <a:schemeClr val="tx1"/>
                    </a:solidFill>
                  </a:rPr>
                  <a:t>Question Answering: </a:t>
                </a:r>
                <a:endParaRPr lang="en-US" sz="288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80" i="1">
                          <a:solidFill>
                            <a:schemeClr val="tx1"/>
                          </a:solidFill>
                          <a:latin typeface="Cambria Math" panose="02040503050406030204" pitchFamily="18" charset="0"/>
                        </a:rPr>
                        <m:t>𝑃</m:t>
                      </m:r>
                      <m:d>
                        <m:dPr>
                          <m:endChr m:val="|"/>
                          <m:ctrlPr>
                            <a:rPr lang="en-US" sz="2880" i="1">
                              <a:solidFill>
                                <a:schemeClr val="tx1"/>
                              </a:solidFill>
                              <a:latin typeface="Cambria Math" panose="02040503050406030204" pitchFamily="18" charset="0"/>
                            </a:rPr>
                          </m:ctrlPr>
                        </m:dPr>
                        <m:e>
                          <m:r>
                            <a:rPr lang="en-US" sz="2880" i="1">
                              <a:solidFill>
                                <a:schemeClr val="tx1"/>
                              </a:solidFill>
                              <a:latin typeface="Cambria Math" panose="02040503050406030204" pitchFamily="18" charset="0"/>
                            </a:rPr>
                            <m:t>𝑤</m:t>
                          </m:r>
                        </m:e>
                      </m:d>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𝑡𝑒𝑥𝑡</m:t>
                      </m:r>
                      <m:r>
                        <a:rPr lang="en-US" sz="2880" i="1">
                          <a:solidFill>
                            <a:schemeClr val="tx1"/>
                          </a:solidFill>
                          <a:latin typeface="Cambria Math" panose="02040503050406030204" pitchFamily="18" charset="0"/>
                        </a:rPr>
                        <m:t>”+“</m:t>
                      </m:r>
                      <m:r>
                        <a:rPr lang="en-US" sz="2880" i="1">
                          <a:solidFill>
                            <a:schemeClr val="tx1"/>
                          </a:solidFill>
                          <a:latin typeface="Cambria Math" panose="02040503050406030204" pitchFamily="18" charset="0"/>
                        </a:rPr>
                        <m:t>𝑄</m:t>
                      </m:r>
                      <m:r>
                        <a:rPr lang="en-US" sz="2880" i="1">
                          <a:solidFill>
                            <a:schemeClr val="tx1"/>
                          </a:solidFill>
                          <a:latin typeface="Cambria Math" panose="02040503050406030204" pitchFamily="18" charset="0"/>
                        </a:rPr>
                        <m:t>:…</m:t>
                      </m:r>
                      <m:r>
                        <a:rPr lang="en-US" sz="2880" i="1">
                          <a:solidFill>
                            <a:schemeClr val="tx1"/>
                          </a:solidFill>
                          <a:latin typeface="Cambria Math" panose="02040503050406030204" pitchFamily="18" charset="0"/>
                        </a:rPr>
                        <m:t>𝐴</m:t>
                      </m:r>
                      <m:r>
                        <a:rPr lang="en-US" sz="2880" i="1">
                          <a:solidFill>
                            <a:schemeClr val="tx1"/>
                          </a:solidFill>
                          <a:latin typeface="Cambria Math" panose="02040503050406030204" pitchFamily="18" charset="0"/>
                        </a:rPr>
                        <m:t>:…</m:t>
                      </m:r>
                      <m:r>
                        <a:rPr lang="en-US" sz="2880" i="1">
                          <a:solidFill>
                            <a:schemeClr val="tx1"/>
                          </a:solidFill>
                          <a:latin typeface="Cambria Math" panose="02040503050406030204" pitchFamily="18" charset="0"/>
                        </a:rPr>
                        <m:t>𝑄</m:t>
                      </m:r>
                      <m:r>
                        <a:rPr lang="en-US" sz="2880" i="1">
                          <a:solidFill>
                            <a:schemeClr val="tx1"/>
                          </a:solidFill>
                          <a:latin typeface="Cambria Math" panose="02040503050406030204" pitchFamily="18" charset="0"/>
                        </a:rPr>
                        <m:t>:…</m:t>
                      </m:r>
                      <m:r>
                        <a:rPr lang="en-US" sz="2880" i="1">
                          <a:solidFill>
                            <a:schemeClr val="tx1"/>
                          </a:solidFill>
                          <a:latin typeface="Cambria Math" panose="02040503050406030204" pitchFamily="18" charset="0"/>
                        </a:rPr>
                        <m:t>𝐴</m:t>
                      </m:r>
                      <m:r>
                        <a:rPr lang="en-US" sz="2880" i="1">
                          <a:solidFill>
                            <a:schemeClr val="tx1"/>
                          </a:solidFill>
                          <a:latin typeface="Cambria Math" panose="02040503050406030204" pitchFamily="18" charset="0"/>
                        </a:rPr>
                        <m:t>:</m:t>
                      </m:r>
                      <m:r>
                        <a:rPr lang="en-US" sz="2880" b="1" i="1">
                          <a:solidFill>
                            <a:schemeClr val="tx1"/>
                          </a:solidFill>
                          <a:latin typeface="Cambria Math" panose="02040503050406030204" pitchFamily="18" charset="0"/>
                        </a:rPr>
                        <m:t>&lt;?&gt;</m:t>
                      </m:r>
                      <m:r>
                        <a:rPr lang="en-US" sz="2880" i="1">
                          <a:solidFill>
                            <a:schemeClr val="tx1"/>
                          </a:solidFill>
                          <a:latin typeface="Cambria Math" panose="02040503050406030204" pitchFamily="18" charset="0"/>
                        </a:rPr>
                        <m:t>”</m:t>
                      </m:r>
                      <m:r>
                        <a:rPr lang="en-US" sz="2880">
                          <a:solidFill>
                            <a:schemeClr val="tx1"/>
                          </a:solidFill>
                          <a:latin typeface="Cambria Math" panose="02040503050406030204" pitchFamily="18" charset="0"/>
                        </a:rPr>
                        <m:t>)</m:t>
                      </m:r>
                    </m:oMath>
                  </m:oMathPara>
                </a14:m>
                <a:endParaRPr lang="en-US" sz="2880" dirty="0">
                  <a:solidFill>
                    <a:schemeClr val="tx1"/>
                  </a:solidFill>
                </a:endParaRPr>
              </a:p>
              <a:p>
                <a:endParaRPr lang="en-US" sz="2880" dirty="0">
                  <a:solidFill>
                    <a:schemeClr val="tx1"/>
                  </a:solidFill>
                </a:endParaRPr>
              </a:p>
              <a:p>
                <a:r>
                  <a:rPr lang="en-US" sz="2880" dirty="0">
                    <a:solidFill>
                      <a:schemeClr val="tx1"/>
                    </a:solidFill>
                  </a:rPr>
                  <a:t>Machine Translation:</a:t>
                </a:r>
              </a:p>
              <a:p>
                <a:pPr/>
                <a14:m>
                  <m:oMathPara xmlns:m="http://schemas.openxmlformats.org/officeDocument/2006/math">
                    <m:oMathParaPr>
                      <m:jc m:val="centerGroup"/>
                    </m:oMathParaPr>
                    <m:oMath xmlns:m="http://schemas.openxmlformats.org/officeDocument/2006/math">
                      <m:r>
                        <a:rPr lang="en-US" sz="2880" i="1">
                          <a:solidFill>
                            <a:schemeClr val="tx1"/>
                          </a:solidFill>
                          <a:latin typeface="Cambria Math" panose="02040503050406030204" pitchFamily="18" charset="0"/>
                        </a:rPr>
                        <m:t>𝑃</m:t>
                      </m:r>
                      <m:d>
                        <m:dPr>
                          <m:endChr m:val="|"/>
                          <m:ctrlPr>
                            <a:rPr lang="en-US" sz="2880" i="1">
                              <a:solidFill>
                                <a:schemeClr val="tx1"/>
                              </a:solidFill>
                              <a:latin typeface="Cambria Math" panose="02040503050406030204" pitchFamily="18" charset="0"/>
                            </a:rPr>
                          </m:ctrlPr>
                        </m:dPr>
                        <m:e>
                          <m:r>
                            <a:rPr lang="en-US" sz="2880" i="1">
                              <a:solidFill>
                                <a:schemeClr val="tx1"/>
                              </a:solidFill>
                              <a:latin typeface="Cambria Math" panose="02040503050406030204" pitchFamily="18" charset="0"/>
                            </a:rPr>
                            <m:t>𝑤</m:t>
                          </m:r>
                        </m:e>
                      </m:d>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𝐼</m:t>
                      </m:r>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𝑙𝑖𝑘𝑒</m:t>
                      </m:r>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𝑐𝑜𝑚𝑝𝑢𝑡𝑒𝑟𝑠</m:t>
                      </m:r>
                      <m:r>
                        <a:rPr lang="en-US" sz="2880" i="1">
                          <a:solidFill>
                            <a:schemeClr val="tx1"/>
                          </a:solidFill>
                          <a:latin typeface="Cambria Math" panose="02040503050406030204" pitchFamily="18" charset="0"/>
                        </a:rPr>
                        <m:t>=</m:t>
                      </m:r>
                      <m:sSup>
                        <m:sSupPr>
                          <m:ctrlPr>
                            <a:rPr lang="en-US" sz="2880" i="1">
                              <a:solidFill>
                                <a:schemeClr val="tx1"/>
                              </a:solidFill>
                              <a:latin typeface="Cambria Math" panose="02040503050406030204" pitchFamily="18" charset="0"/>
                            </a:rPr>
                          </m:ctrlPr>
                        </m:sSupPr>
                        <m:e>
                          <m:r>
                            <a:rPr lang="en-US" sz="2880" i="1">
                              <a:solidFill>
                                <a:schemeClr val="tx1"/>
                              </a:solidFill>
                              <a:latin typeface="Cambria Math" panose="02040503050406030204" pitchFamily="18" charset="0"/>
                            </a:rPr>
                            <m:t>𝐽</m:t>
                          </m:r>
                        </m:e>
                        <m:sup>
                          <m:r>
                            <a:rPr lang="en-US" sz="2880" i="1">
                              <a:solidFill>
                                <a:schemeClr val="tx1"/>
                              </a:solidFill>
                              <a:latin typeface="Cambria Math" panose="02040503050406030204" pitchFamily="18" charset="0"/>
                            </a:rPr>
                            <m:t>′</m:t>
                          </m:r>
                        </m:sup>
                      </m:sSup>
                      <m:r>
                        <a:rPr lang="en-US" sz="2880" i="1">
                          <a:solidFill>
                            <a:schemeClr val="tx1"/>
                          </a:solidFill>
                          <a:latin typeface="Cambria Math" panose="02040503050406030204" pitchFamily="18" charset="0"/>
                        </a:rPr>
                        <m:t>𝑎𝑖𝑚𝑒</m:t>
                      </m:r>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𝑙𝑒𝑠</m:t>
                      </m:r>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𝑜𝑟𝑑𝑖𝑛𝑎𝑡𝑒𝑢𝑟𝑠</m:t>
                      </m:r>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𝐼</m:t>
                      </m:r>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𝑙𝑖𝑣𝑒</m:t>
                      </m:r>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𝑖𝑛</m:t>
                      </m:r>
                      <m:r>
                        <a:rPr lang="en-US" sz="2880" i="1">
                          <a:solidFill>
                            <a:schemeClr val="tx1"/>
                          </a:solidFill>
                          <a:latin typeface="Cambria Math" panose="02040503050406030204" pitchFamily="18" charset="0"/>
                        </a:rPr>
                        <m:t> </m:t>
                      </m:r>
                      <m:r>
                        <a:rPr lang="en-US" sz="2880" i="1">
                          <a:solidFill>
                            <a:schemeClr val="tx1"/>
                          </a:solidFill>
                          <a:latin typeface="Cambria Math" panose="02040503050406030204" pitchFamily="18" charset="0"/>
                        </a:rPr>
                        <m:t>𝑉𝑎𝑛𝑐𝑜𝑢𝑣𝑒𝑟</m:t>
                      </m:r>
                      <m:r>
                        <a:rPr lang="en-US" sz="2880" i="1">
                          <a:solidFill>
                            <a:schemeClr val="tx1"/>
                          </a:solidFill>
                          <a:latin typeface="Cambria Math" panose="02040503050406030204" pitchFamily="18" charset="0"/>
                        </a:rPr>
                        <m:t>=</m:t>
                      </m:r>
                      <m:r>
                        <a:rPr lang="en-US" sz="2880" b="1" i="1">
                          <a:solidFill>
                            <a:schemeClr val="tx1"/>
                          </a:solidFill>
                          <a:latin typeface="Cambria Math" panose="02040503050406030204" pitchFamily="18" charset="0"/>
                        </a:rPr>
                        <m:t>&lt;?&gt;</m:t>
                      </m:r>
                      <m:r>
                        <a:rPr lang="en-US" sz="2880" i="1">
                          <a:solidFill>
                            <a:schemeClr val="tx1"/>
                          </a:solidFill>
                          <a:latin typeface="Cambria Math" panose="02040503050406030204" pitchFamily="18" charset="0"/>
                        </a:rPr>
                        <m:t>”</m:t>
                      </m:r>
                      <m:r>
                        <a:rPr lang="en-US" sz="2880">
                          <a:solidFill>
                            <a:schemeClr val="tx1"/>
                          </a:solidFill>
                          <a:latin typeface="Cambria Math" panose="02040503050406030204" pitchFamily="18" charset="0"/>
                        </a:rPr>
                        <m:t>)</m:t>
                      </m:r>
                    </m:oMath>
                  </m:oMathPara>
                </a14:m>
                <a:endParaRPr lang="en-US" sz="2880" dirty="0">
                  <a:solidFill>
                    <a:schemeClr val="tx1"/>
                  </a:solidFill>
                </a:endParaRPr>
              </a:p>
              <a:p>
                <a:endParaRPr lang="en-US" sz="2880" dirty="0">
                  <a:solidFill>
                    <a:schemeClr val="tx1"/>
                  </a:solidFill>
                </a:endParaRPr>
              </a:p>
              <a:p>
                <a:endParaRPr lang="en-US" sz="2880" dirty="0">
                  <a:solidFill>
                    <a:schemeClr val="tx1"/>
                  </a:solidFill>
                </a:endParaRPr>
              </a:p>
              <a:p>
                <a:endParaRPr lang="en-US" sz="2880" dirty="0">
                  <a:solidFill>
                    <a:schemeClr val="tx1"/>
                  </a:solidFill>
                </a:endParaRPr>
              </a:p>
            </p:txBody>
          </p:sp>
        </mc:Choice>
        <mc:Fallback xmlns="">
          <p:sp>
            <p:nvSpPr>
              <p:cNvPr id="3" name="TextBox 2">
                <a:extLst>
                  <a:ext uri="{FF2B5EF4-FFF2-40B4-BE49-F238E27FC236}">
                    <a16:creationId xmlns:a16="http://schemas.microsoft.com/office/drawing/2014/main" id="{22ADBBC3-79D6-C843-8340-3C5B54800B66}"/>
                  </a:ext>
                </a:extLst>
              </p:cNvPr>
              <p:cNvSpPr txBox="1">
                <a:spLocks noRot="1" noChangeAspect="1" noMove="1" noResize="1" noEditPoints="1" noAdjustHandles="1" noChangeArrowheads="1" noChangeShapeType="1" noTextEdit="1"/>
              </p:cNvSpPr>
              <p:nvPr/>
            </p:nvSpPr>
            <p:spPr>
              <a:xfrm>
                <a:off x="538862" y="3165923"/>
                <a:ext cx="15530596" cy="5853910"/>
              </a:xfrm>
              <a:prstGeom prst="rect">
                <a:avLst/>
              </a:prstGeom>
              <a:blipFill>
                <a:blip r:embed="rId4"/>
                <a:stretch>
                  <a:fillRect l="-817" t="-1082"/>
                </a:stretch>
              </a:blipFill>
            </p:spPr>
            <p:txBody>
              <a:bodyPr/>
              <a:lstStyle/>
              <a:p>
                <a:r>
                  <a:rPr lang="en-US">
                    <a:noFill/>
                  </a:rPr>
                  <a:t> </a:t>
                </a:r>
              </a:p>
            </p:txBody>
          </p:sp>
        </mc:Fallback>
      </mc:AlternateContent>
    </p:spTree>
    <p:extLst>
      <p:ext uri="{BB962C8B-B14F-4D97-AF65-F5344CB8AC3E}">
        <p14:creationId xmlns:p14="http://schemas.microsoft.com/office/powerpoint/2010/main" val="162127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GluonNLP: a natural language toolkit</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850" y="1427015"/>
            <a:ext cx="13983046" cy="1837701"/>
          </a:xfrm>
        </p:spPr>
        <p:txBody>
          <a:bodyPr/>
          <a:lstStyle/>
          <a:p>
            <a:r>
              <a:rPr lang="en-US" dirty="0"/>
              <a:t>State-of-the-art models</a:t>
            </a:r>
          </a:p>
          <a:p>
            <a:r>
              <a:rPr lang="en-US" dirty="0"/>
              <a:t>Fast development</a:t>
            </a:r>
          </a:p>
          <a:p>
            <a:r>
              <a:rPr lang="en-US" dirty="0"/>
              <a:t>Easy deployment</a:t>
            </a:r>
          </a:p>
          <a:p>
            <a:pPr marL="0" indent="0">
              <a:buNone/>
            </a:pPr>
            <a:endParaRPr lang="en-US" dirty="0"/>
          </a:p>
        </p:txBody>
      </p:sp>
      <p:grpSp>
        <p:nvGrpSpPr>
          <p:cNvPr id="127" name="Group 126">
            <a:extLst>
              <a:ext uri="{FF2B5EF4-FFF2-40B4-BE49-F238E27FC236}">
                <a16:creationId xmlns:a16="http://schemas.microsoft.com/office/drawing/2014/main" id="{3FB5C798-6EEC-6A47-935B-6DAFF104513F}"/>
              </a:ext>
            </a:extLst>
          </p:cNvPr>
          <p:cNvGrpSpPr/>
          <p:nvPr/>
        </p:nvGrpSpPr>
        <p:grpSpPr>
          <a:xfrm>
            <a:off x="8631116" y="4995437"/>
            <a:ext cx="1044016" cy="954399"/>
            <a:chOff x="2837452" y="2237988"/>
            <a:chExt cx="1044016" cy="954399"/>
          </a:xfrm>
        </p:grpSpPr>
        <p:sp>
          <p:nvSpPr>
            <p:cNvPr id="128" name="Freeform: Shape 174">
              <a:extLst>
                <a:ext uri="{FF2B5EF4-FFF2-40B4-BE49-F238E27FC236}">
                  <a16:creationId xmlns:a16="http://schemas.microsoft.com/office/drawing/2014/main" id="{C3E8496C-123C-A341-BB57-F46EDE5594F3}"/>
                </a:ext>
              </a:extLst>
            </p:cNvPr>
            <p:cNvSpPr/>
            <p:nvPr/>
          </p:nvSpPr>
          <p:spPr>
            <a:xfrm flipV="1">
              <a:off x="2982782" y="2690372"/>
              <a:ext cx="822960" cy="45719"/>
            </a:xfrm>
            <a:custGeom>
              <a:avLst/>
              <a:gdLst>
                <a:gd name="connsiteX0" fmla="*/ 604427 w 616932"/>
                <a:gd name="connsiteY0" fmla="*/ 12505 h 25010"/>
                <a:gd name="connsiteX1" fmla="*/ 12505 w 616932"/>
                <a:gd name="connsiteY1" fmla="*/ 12505 h 25010"/>
              </a:gdLst>
              <a:ahLst/>
              <a:cxnLst>
                <a:cxn ang="0">
                  <a:pos x="connsiteX0" y="connsiteY0"/>
                </a:cxn>
                <a:cxn ang="0">
                  <a:pos x="connsiteX1" y="connsiteY1"/>
                </a:cxn>
              </a:cxnLst>
              <a:rect l="l" t="t" r="r" b="b"/>
              <a:pathLst>
                <a:path w="616932" h="25010">
                  <a:moveTo>
                    <a:pt x="604427" y="12505"/>
                  </a:moveTo>
                  <a:lnTo>
                    <a:pt x="12505" y="12505"/>
                  </a:lnTo>
                </a:path>
              </a:pathLst>
            </a:custGeom>
            <a:ln w="19050" cap="flat">
              <a:solidFill>
                <a:srgbClr val="527FFF"/>
              </a:solidFill>
              <a:prstDash val="solid"/>
              <a:round/>
            </a:ln>
          </p:spPr>
          <p:txBody>
            <a:bodyPr rtlCol="0" anchor="ctr"/>
            <a:lstStyle/>
            <a:p>
              <a:pPr algn="just"/>
              <a:endParaRPr lang="en-US"/>
            </a:p>
          </p:txBody>
        </p:sp>
        <p:sp>
          <p:nvSpPr>
            <p:cNvPr id="129" name="Freeform: Shape 178">
              <a:extLst>
                <a:ext uri="{FF2B5EF4-FFF2-40B4-BE49-F238E27FC236}">
                  <a16:creationId xmlns:a16="http://schemas.microsoft.com/office/drawing/2014/main" id="{D38951D0-BE93-2343-9A5C-440FD2720C04}"/>
                </a:ext>
              </a:extLst>
            </p:cNvPr>
            <p:cNvSpPr/>
            <p:nvPr/>
          </p:nvSpPr>
          <p:spPr>
            <a:xfrm rot="10800000">
              <a:off x="3030313" y="2437169"/>
              <a:ext cx="731520" cy="116717"/>
            </a:xfrm>
            <a:custGeom>
              <a:avLst/>
              <a:gdLst>
                <a:gd name="connsiteX0" fmla="*/ 803680 w 808681"/>
                <a:gd name="connsiteY0" fmla="*/ 12505 h 116716"/>
                <a:gd name="connsiteX1" fmla="*/ 12505 w 808681"/>
                <a:gd name="connsiteY1" fmla="*/ 12505 h 116716"/>
              </a:gdLst>
              <a:ahLst/>
              <a:cxnLst>
                <a:cxn ang="0">
                  <a:pos x="connsiteX0" y="connsiteY0"/>
                </a:cxn>
                <a:cxn ang="0">
                  <a:pos x="connsiteX1" y="connsiteY1"/>
                </a:cxn>
              </a:cxnLst>
              <a:rect l="l" t="t" r="r" b="b"/>
              <a:pathLst>
                <a:path w="808681" h="116716">
                  <a:moveTo>
                    <a:pt x="803680" y="12505"/>
                  </a:moveTo>
                  <a:cubicBezTo>
                    <a:pt x="803680" y="12505"/>
                    <a:pt x="419347" y="221762"/>
                    <a:pt x="12505" y="12505"/>
                  </a:cubicBezTo>
                </a:path>
              </a:pathLst>
            </a:custGeom>
            <a:noFill/>
            <a:ln w="19050" cap="flat">
              <a:solidFill>
                <a:srgbClr val="527FFF"/>
              </a:solidFill>
              <a:prstDash val="solid"/>
              <a:round/>
            </a:ln>
          </p:spPr>
          <p:txBody>
            <a:bodyPr rtlCol="0" anchor="ctr"/>
            <a:lstStyle/>
            <a:p>
              <a:pPr algn="just"/>
              <a:endParaRPr lang="en-US"/>
            </a:p>
          </p:txBody>
        </p:sp>
        <p:sp>
          <p:nvSpPr>
            <p:cNvPr id="130" name="Oval 129">
              <a:extLst>
                <a:ext uri="{FF2B5EF4-FFF2-40B4-BE49-F238E27FC236}">
                  <a16:creationId xmlns:a16="http://schemas.microsoft.com/office/drawing/2014/main" id="{8C58AF2F-FE0E-A84D-B324-D6FAFF7DF778}"/>
                </a:ext>
              </a:extLst>
            </p:cNvPr>
            <p:cNvSpPr/>
            <p:nvPr/>
          </p:nvSpPr>
          <p:spPr bwMode="auto">
            <a:xfrm>
              <a:off x="2991681" y="2310727"/>
              <a:ext cx="801235" cy="801235"/>
            </a:xfrm>
            <a:prstGeom prst="ellipse">
              <a:avLst/>
            </a:prstGeom>
            <a:noFill/>
            <a:ln w="19050">
              <a:solidFill>
                <a:srgbClr val="527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Shape 178">
              <a:extLst>
                <a:ext uri="{FF2B5EF4-FFF2-40B4-BE49-F238E27FC236}">
                  <a16:creationId xmlns:a16="http://schemas.microsoft.com/office/drawing/2014/main" id="{BD186D3C-EAD4-F948-B5E7-49D7880BCA16}"/>
                </a:ext>
              </a:extLst>
            </p:cNvPr>
            <p:cNvSpPr/>
            <p:nvPr/>
          </p:nvSpPr>
          <p:spPr>
            <a:xfrm>
              <a:off x="3026538" y="2868171"/>
              <a:ext cx="731520" cy="116717"/>
            </a:xfrm>
            <a:custGeom>
              <a:avLst/>
              <a:gdLst>
                <a:gd name="connsiteX0" fmla="*/ 803680 w 808681"/>
                <a:gd name="connsiteY0" fmla="*/ 12505 h 116716"/>
                <a:gd name="connsiteX1" fmla="*/ 12505 w 808681"/>
                <a:gd name="connsiteY1" fmla="*/ 12505 h 116716"/>
              </a:gdLst>
              <a:ahLst/>
              <a:cxnLst>
                <a:cxn ang="0">
                  <a:pos x="connsiteX0" y="connsiteY0"/>
                </a:cxn>
                <a:cxn ang="0">
                  <a:pos x="connsiteX1" y="connsiteY1"/>
                </a:cxn>
              </a:cxnLst>
              <a:rect l="l" t="t" r="r" b="b"/>
              <a:pathLst>
                <a:path w="808681" h="116716">
                  <a:moveTo>
                    <a:pt x="803680" y="12505"/>
                  </a:moveTo>
                  <a:cubicBezTo>
                    <a:pt x="803680" y="12505"/>
                    <a:pt x="419347" y="221762"/>
                    <a:pt x="12505" y="12505"/>
                  </a:cubicBezTo>
                </a:path>
              </a:pathLst>
            </a:custGeom>
            <a:noFill/>
            <a:ln w="19050" cap="flat">
              <a:solidFill>
                <a:srgbClr val="527FFF"/>
              </a:solidFill>
              <a:prstDash val="solid"/>
              <a:round/>
            </a:ln>
          </p:spPr>
          <p:txBody>
            <a:bodyPr rtlCol="0" anchor="ctr"/>
            <a:lstStyle/>
            <a:p>
              <a:pPr algn="just"/>
              <a:endParaRPr lang="en-US"/>
            </a:p>
          </p:txBody>
        </p:sp>
        <p:sp>
          <p:nvSpPr>
            <p:cNvPr id="132" name="Freeform: Shape 178">
              <a:extLst>
                <a:ext uri="{FF2B5EF4-FFF2-40B4-BE49-F238E27FC236}">
                  <a16:creationId xmlns:a16="http://schemas.microsoft.com/office/drawing/2014/main" id="{5BAC3DD4-0A00-2C40-9AC5-E6C31DF5D8EA}"/>
                </a:ext>
              </a:extLst>
            </p:cNvPr>
            <p:cNvSpPr/>
            <p:nvPr/>
          </p:nvSpPr>
          <p:spPr>
            <a:xfrm rot="4751217">
              <a:off x="2886596" y="2748878"/>
              <a:ext cx="612469" cy="120872"/>
            </a:xfrm>
            <a:custGeom>
              <a:avLst/>
              <a:gdLst>
                <a:gd name="connsiteX0" fmla="*/ 803680 w 808681"/>
                <a:gd name="connsiteY0" fmla="*/ 12505 h 116716"/>
                <a:gd name="connsiteX1" fmla="*/ 12505 w 808681"/>
                <a:gd name="connsiteY1" fmla="*/ 12505 h 116716"/>
              </a:gdLst>
              <a:ahLst/>
              <a:cxnLst>
                <a:cxn ang="0">
                  <a:pos x="connsiteX0" y="connsiteY0"/>
                </a:cxn>
                <a:cxn ang="0">
                  <a:pos x="connsiteX1" y="connsiteY1"/>
                </a:cxn>
              </a:cxnLst>
              <a:rect l="l" t="t" r="r" b="b"/>
              <a:pathLst>
                <a:path w="808681" h="116716">
                  <a:moveTo>
                    <a:pt x="803680" y="12505"/>
                  </a:moveTo>
                  <a:cubicBezTo>
                    <a:pt x="803680" y="12505"/>
                    <a:pt x="419347" y="221762"/>
                    <a:pt x="12505" y="12505"/>
                  </a:cubicBezTo>
                </a:path>
              </a:pathLst>
            </a:custGeom>
            <a:noFill/>
            <a:ln w="19050" cap="flat">
              <a:solidFill>
                <a:srgbClr val="527FFF"/>
              </a:solidFill>
              <a:prstDash val="solid"/>
              <a:round/>
            </a:ln>
          </p:spPr>
          <p:txBody>
            <a:bodyPr rtlCol="0" anchor="ctr"/>
            <a:lstStyle/>
            <a:p>
              <a:pPr algn="just"/>
              <a:endParaRPr lang="en-US"/>
            </a:p>
          </p:txBody>
        </p:sp>
        <p:sp>
          <p:nvSpPr>
            <p:cNvPr id="133" name="Freeform: Shape 176">
              <a:extLst>
                <a:ext uri="{FF2B5EF4-FFF2-40B4-BE49-F238E27FC236}">
                  <a16:creationId xmlns:a16="http://schemas.microsoft.com/office/drawing/2014/main" id="{F37B3376-DAB8-0045-889E-97975D087FF8}"/>
                </a:ext>
              </a:extLst>
            </p:cNvPr>
            <p:cNvSpPr/>
            <p:nvPr/>
          </p:nvSpPr>
          <p:spPr>
            <a:xfrm>
              <a:off x="3361617" y="2286523"/>
              <a:ext cx="61769" cy="837064"/>
            </a:xfrm>
            <a:custGeom>
              <a:avLst/>
              <a:gdLst>
                <a:gd name="connsiteX0" fmla="*/ 12505 w 25010"/>
                <a:gd name="connsiteY0" fmla="*/ 336812 h 341813"/>
                <a:gd name="connsiteX1" fmla="*/ 12505 w 25010"/>
                <a:gd name="connsiteY1" fmla="*/ 12505 h 341813"/>
              </a:gdLst>
              <a:ahLst/>
              <a:cxnLst>
                <a:cxn ang="0">
                  <a:pos x="connsiteX0" y="connsiteY0"/>
                </a:cxn>
                <a:cxn ang="0">
                  <a:pos x="connsiteX1" y="connsiteY1"/>
                </a:cxn>
              </a:cxnLst>
              <a:rect l="l" t="t" r="r" b="b"/>
              <a:pathLst>
                <a:path w="25010" h="341813">
                  <a:moveTo>
                    <a:pt x="12505" y="336812"/>
                  </a:moveTo>
                  <a:lnTo>
                    <a:pt x="12505" y="12505"/>
                  </a:lnTo>
                </a:path>
              </a:pathLst>
            </a:custGeom>
            <a:ln w="19050" cap="flat">
              <a:solidFill>
                <a:srgbClr val="527FFF"/>
              </a:solidFill>
              <a:prstDash val="solid"/>
              <a:round/>
            </a:ln>
          </p:spPr>
          <p:txBody>
            <a:bodyPr rtlCol="0" anchor="ctr"/>
            <a:lstStyle/>
            <a:p>
              <a:pPr algn="just"/>
              <a:endParaRPr lang="en-US"/>
            </a:p>
          </p:txBody>
        </p:sp>
        <p:sp>
          <p:nvSpPr>
            <p:cNvPr id="134" name="Rectangle 133">
              <a:extLst>
                <a:ext uri="{FF2B5EF4-FFF2-40B4-BE49-F238E27FC236}">
                  <a16:creationId xmlns:a16="http://schemas.microsoft.com/office/drawing/2014/main" id="{DD597274-AE96-E54E-8FA9-C0CCAAAA79CE}"/>
                </a:ext>
              </a:extLst>
            </p:cNvPr>
            <p:cNvSpPr/>
            <p:nvPr/>
          </p:nvSpPr>
          <p:spPr>
            <a:xfrm>
              <a:off x="2837452" y="2237988"/>
              <a:ext cx="479618" cy="400110"/>
            </a:xfrm>
            <a:prstGeom prst="rect">
              <a:avLst/>
            </a:prstGeom>
            <a:noFill/>
          </p:spPr>
          <p:txBody>
            <a:bodyPr wrap="square">
              <a:spAutoFit/>
            </a:bodyPr>
            <a:lstStyle/>
            <a:p>
              <a:pPr algn="just"/>
              <a:r>
                <a:rPr lang="en-US" sz="2000" dirty="0">
                  <a:gradFill>
                    <a:gsLst>
                      <a:gs pos="2917">
                        <a:srgbClr val="FFFFFF"/>
                      </a:gs>
                      <a:gs pos="30000">
                        <a:srgbClr val="FFFFFF"/>
                      </a:gs>
                    </a:gsLst>
                    <a:lin ang="5400000" scaled="0"/>
                  </a:gradFill>
                </a:rPr>
                <a:t>En</a:t>
              </a:r>
              <a:endParaRPr lang="en-US" dirty="0"/>
            </a:p>
          </p:txBody>
        </p:sp>
        <p:sp>
          <p:nvSpPr>
            <p:cNvPr id="135" name="Freeform: Shape 178">
              <a:extLst>
                <a:ext uri="{FF2B5EF4-FFF2-40B4-BE49-F238E27FC236}">
                  <a16:creationId xmlns:a16="http://schemas.microsoft.com/office/drawing/2014/main" id="{9F131372-13BA-6D4E-8827-C360152A1A95}"/>
                </a:ext>
              </a:extLst>
            </p:cNvPr>
            <p:cNvSpPr/>
            <p:nvPr/>
          </p:nvSpPr>
          <p:spPr>
            <a:xfrm rot="16200000">
              <a:off x="3326793" y="2594845"/>
              <a:ext cx="612469" cy="120872"/>
            </a:xfrm>
            <a:custGeom>
              <a:avLst/>
              <a:gdLst>
                <a:gd name="connsiteX0" fmla="*/ 803680 w 808681"/>
                <a:gd name="connsiteY0" fmla="*/ 12505 h 116716"/>
                <a:gd name="connsiteX1" fmla="*/ 12505 w 808681"/>
                <a:gd name="connsiteY1" fmla="*/ 12505 h 116716"/>
              </a:gdLst>
              <a:ahLst/>
              <a:cxnLst>
                <a:cxn ang="0">
                  <a:pos x="connsiteX0" y="connsiteY0"/>
                </a:cxn>
                <a:cxn ang="0">
                  <a:pos x="connsiteX1" y="connsiteY1"/>
                </a:cxn>
              </a:cxnLst>
              <a:rect l="l" t="t" r="r" b="b"/>
              <a:pathLst>
                <a:path w="808681" h="116716">
                  <a:moveTo>
                    <a:pt x="803680" y="12505"/>
                  </a:moveTo>
                  <a:cubicBezTo>
                    <a:pt x="803680" y="12505"/>
                    <a:pt x="419347" y="221762"/>
                    <a:pt x="12505" y="12505"/>
                  </a:cubicBezTo>
                </a:path>
              </a:pathLst>
            </a:custGeom>
            <a:noFill/>
            <a:ln w="19050" cap="flat">
              <a:solidFill>
                <a:srgbClr val="527FFF"/>
              </a:solidFill>
              <a:prstDash val="solid"/>
              <a:round/>
            </a:ln>
          </p:spPr>
          <p:txBody>
            <a:bodyPr rtlCol="0" anchor="ctr"/>
            <a:lstStyle/>
            <a:p>
              <a:pPr algn="just"/>
              <a:endParaRPr lang="en-US"/>
            </a:p>
          </p:txBody>
        </p:sp>
        <p:sp>
          <p:nvSpPr>
            <p:cNvPr id="136" name="Rectangle 135">
              <a:extLst>
                <a:ext uri="{FF2B5EF4-FFF2-40B4-BE49-F238E27FC236}">
                  <a16:creationId xmlns:a16="http://schemas.microsoft.com/office/drawing/2014/main" id="{F9639713-4AAC-0D44-B37F-19319262A311}"/>
                </a:ext>
              </a:extLst>
            </p:cNvPr>
            <p:cNvSpPr/>
            <p:nvPr/>
          </p:nvSpPr>
          <p:spPr>
            <a:xfrm>
              <a:off x="3475358" y="2792277"/>
              <a:ext cx="406110" cy="400110"/>
            </a:xfrm>
            <a:prstGeom prst="rect">
              <a:avLst/>
            </a:prstGeom>
          </p:spPr>
          <p:txBody>
            <a:bodyPr wrap="square">
              <a:spAutoFit/>
            </a:bodyPr>
            <a:lstStyle/>
            <a:p>
              <a:pPr algn="just"/>
              <a:r>
                <a:rPr lang="ja-JP" altLang="en-US" sz="2000">
                  <a:gradFill>
                    <a:gsLst>
                      <a:gs pos="2917">
                        <a:srgbClr val="FFFFFF"/>
                      </a:gs>
                      <a:gs pos="30000">
                        <a:srgbClr val="FFFFFF"/>
                      </a:gs>
                    </a:gsLst>
                    <a:lin ang="5400000" scaled="0"/>
                  </a:gradFill>
                </a:rPr>
                <a:t>文</a:t>
              </a:r>
              <a:endParaRPr lang="en-US" dirty="0"/>
            </a:p>
          </p:txBody>
        </p:sp>
      </p:grpSp>
      <p:sp>
        <p:nvSpPr>
          <p:cNvPr id="137" name="TextBox 136">
            <a:extLst>
              <a:ext uri="{FF2B5EF4-FFF2-40B4-BE49-F238E27FC236}">
                <a16:creationId xmlns:a16="http://schemas.microsoft.com/office/drawing/2014/main" id="{18CBF52E-CD59-504D-8A01-B155F6E8F8A3}"/>
              </a:ext>
            </a:extLst>
          </p:cNvPr>
          <p:cNvSpPr txBox="1"/>
          <p:nvPr/>
        </p:nvSpPr>
        <p:spPr>
          <a:xfrm>
            <a:off x="8398163" y="6556387"/>
            <a:ext cx="1815273" cy="849463"/>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Machine Translation</a:t>
            </a:r>
          </a:p>
        </p:txBody>
      </p:sp>
      <p:sp>
        <p:nvSpPr>
          <p:cNvPr id="138" name="TextBox 137">
            <a:extLst>
              <a:ext uri="{FF2B5EF4-FFF2-40B4-BE49-F238E27FC236}">
                <a16:creationId xmlns:a16="http://schemas.microsoft.com/office/drawing/2014/main" id="{529FF811-7021-0F43-B339-F20EE190265F}"/>
              </a:ext>
            </a:extLst>
          </p:cNvPr>
          <p:cNvSpPr txBox="1"/>
          <p:nvPr/>
        </p:nvSpPr>
        <p:spPr>
          <a:xfrm>
            <a:off x="4193649" y="6556387"/>
            <a:ext cx="1975108" cy="849463"/>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Named Entity Recognition</a:t>
            </a:r>
          </a:p>
        </p:txBody>
      </p:sp>
      <p:sp>
        <p:nvSpPr>
          <p:cNvPr id="139" name="TextBox 138">
            <a:extLst>
              <a:ext uri="{FF2B5EF4-FFF2-40B4-BE49-F238E27FC236}">
                <a16:creationId xmlns:a16="http://schemas.microsoft.com/office/drawing/2014/main" id="{16FFAA29-9AE5-9843-88EA-7700784FFC29}"/>
              </a:ext>
            </a:extLst>
          </p:cNvPr>
          <p:cNvSpPr txBox="1"/>
          <p:nvPr/>
        </p:nvSpPr>
        <p:spPr>
          <a:xfrm>
            <a:off x="10242768" y="6556387"/>
            <a:ext cx="1619638" cy="849463"/>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Question Answering</a:t>
            </a:r>
          </a:p>
        </p:txBody>
      </p:sp>
      <p:sp>
        <p:nvSpPr>
          <p:cNvPr id="140" name="TextBox 139">
            <a:extLst>
              <a:ext uri="{FF2B5EF4-FFF2-40B4-BE49-F238E27FC236}">
                <a16:creationId xmlns:a16="http://schemas.microsoft.com/office/drawing/2014/main" id="{8562A075-CB91-E948-BF42-9EC0EA9B58EA}"/>
              </a:ext>
            </a:extLst>
          </p:cNvPr>
          <p:cNvSpPr txBox="1"/>
          <p:nvPr/>
        </p:nvSpPr>
        <p:spPr>
          <a:xfrm>
            <a:off x="815189" y="6556387"/>
            <a:ext cx="1567941" cy="849463"/>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Sentiment Analysis</a:t>
            </a:r>
          </a:p>
        </p:txBody>
      </p:sp>
      <p:sp>
        <p:nvSpPr>
          <p:cNvPr id="141" name="TextBox 140">
            <a:extLst>
              <a:ext uri="{FF2B5EF4-FFF2-40B4-BE49-F238E27FC236}">
                <a16:creationId xmlns:a16="http://schemas.microsoft.com/office/drawing/2014/main" id="{275BEE04-00B6-DC4B-9AA9-2CDC7016576E}"/>
              </a:ext>
            </a:extLst>
          </p:cNvPr>
          <p:cNvSpPr txBox="1"/>
          <p:nvPr/>
        </p:nvSpPr>
        <p:spPr>
          <a:xfrm>
            <a:off x="11891739" y="6556387"/>
            <a:ext cx="1563011" cy="849463"/>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Language Modeling</a:t>
            </a:r>
          </a:p>
        </p:txBody>
      </p:sp>
      <p:sp>
        <p:nvSpPr>
          <p:cNvPr id="142" name="TextBox 141">
            <a:extLst>
              <a:ext uri="{FF2B5EF4-FFF2-40B4-BE49-F238E27FC236}">
                <a16:creationId xmlns:a16="http://schemas.microsoft.com/office/drawing/2014/main" id="{67DDE878-6E47-7241-9DDF-3625DBABEF2E}"/>
              </a:ext>
            </a:extLst>
          </p:cNvPr>
          <p:cNvSpPr txBox="1"/>
          <p:nvPr/>
        </p:nvSpPr>
        <p:spPr>
          <a:xfrm>
            <a:off x="6198089" y="6556387"/>
            <a:ext cx="2170742" cy="849463"/>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lang="en-US" sz="2000" dirty="0">
                <a:gradFill>
                  <a:gsLst>
                    <a:gs pos="2917">
                      <a:srgbClr val="FFFFFF"/>
                    </a:gs>
                    <a:gs pos="30000">
                      <a:srgbClr val="FFFFFF"/>
                    </a:gs>
                  </a:gsLst>
                  <a:lin ang="5400000" scaled="0"/>
                </a:gradFill>
                <a:latin typeface="Amazon Ember"/>
              </a:rPr>
              <a:t>Representation</a:t>
            </a:r>
            <a:br>
              <a:rPr lang="en-US" sz="2000" dirty="0">
                <a:gradFill>
                  <a:gsLst>
                    <a:gs pos="2917">
                      <a:srgbClr val="FFFFFF"/>
                    </a:gs>
                    <a:gs pos="30000">
                      <a:srgbClr val="FFFFFF"/>
                    </a:gs>
                  </a:gsLst>
                  <a:lin ang="5400000" scaled="0"/>
                </a:gradFill>
                <a:latin typeface="Amazon Ember"/>
              </a:rPr>
            </a:br>
            <a:r>
              <a:rPr lang="en-US" sz="2000" dirty="0">
                <a:gradFill>
                  <a:gsLst>
                    <a:gs pos="2917">
                      <a:srgbClr val="FFFFFF"/>
                    </a:gs>
                    <a:gs pos="30000">
                      <a:srgbClr val="FFFFFF"/>
                    </a:gs>
                  </a:gsLst>
                  <a:lin ang="5400000" scaled="0"/>
                </a:gradFill>
                <a:latin typeface="Amazon Ember"/>
              </a:rPr>
              <a:t>Learning</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endParaRPr>
          </a:p>
        </p:txBody>
      </p:sp>
      <p:grpSp>
        <p:nvGrpSpPr>
          <p:cNvPr id="143" name="Group 142">
            <a:extLst>
              <a:ext uri="{FF2B5EF4-FFF2-40B4-BE49-F238E27FC236}">
                <a16:creationId xmlns:a16="http://schemas.microsoft.com/office/drawing/2014/main" id="{4A0EFF85-39A2-6545-93DC-920F9A90F3F0}"/>
              </a:ext>
            </a:extLst>
          </p:cNvPr>
          <p:cNvGrpSpPr/>
          <p:nvPr/>
        </p:nvGrpSpPr>
        <p:grpSpPr>
          <a:xfrm>
            <a:off x="10452431" y="5106140"/>
            <a:ext cx="1024734" cy="732992"/>
            <a:chOff x="3373395" y="1935069"/>
            <a:chExt cx="1024734" cy="732992"/>
          </a:xfrm>
        </p:grpSpPr>
        <p:sp>
          <p:nvSpPr>
            <p:cNvPr id="144" name="Rounded Rectangular Callout 143">
              <a:extLst>
                <a:ext uri="{FF2B5EF4-FFF2-40B4-BE49-F238E27FC236}">
                  <a16:creationId xmlns:a16="http://schemas.microsoft.com/office/drawing/2014/main" id="{B9F86688-BE09-C847-B5DD-8E2A904F06BF}"/>
                </a:ext>
              </a:extLst>
            </p:cNvPr>
            <p:cNvSpPr/>
            <p:nvPr/>
          </p:nvSpPr>
          <p:spPr bwMode="auto">
            <a:xfrm>
              <a:off x="3373395" y="1935069"/>
              <a:ext cx="678654" cy="654908"/>
            </a:xfrm>
            <a:prstGeom prst="wedgeRoundRectCallout">
              <a:avLst>
                <a:gd name="adj1" fmla="val -37848"/>
                <a:gd name="adj2" fmla="val 70766"/>
                <a:gd name="adj3" fmla="val 16667"/>
              </a:avLst>
            </a:prstGeom>
            <a:noFill/>
            <a:ln w="19050">
              <a:solidFill>
                <a:srgbClr val="527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5" name="Rounded Rectangular Callout 144">
              <a:extLst>
                <a:ext uri="{FF2B5EF4-FFF2-40B4-BE49-F238E27FC236}">
                  <a16:creationId xmlns:a16="http://schemas.microsoft.com/office/drawing/2014/main" id="{BE9D3591-CB35-664B-83D1-AD04F2297161}"/>
                </a:ext>
              </a:extLst>
            </p:cNvPr>
            <p:cNvSpPr/>
            <p:nvPr/>
          </p:nvSpPr>
          <p:spPr bwMode="auto">
            <a:xfrm>
              <a:off x="3843716" y="2112948"/>
              <a:ext cx="554413" cy="555113"/>
            </a:xfrm>
            <a:prstGeom prst="wedgeRoundRectCallout">
              <a:avLst>
                <a:gd name="adj1" fmla="val 35159"/>
                <a:gd name="adj2" fmla="val 81952"/>
                <a:gd name="adj3" fmla="val 16667"/>
              </a:avLst>
            </a:prstGeom>
            <a:solidFill>
              <a:srgbClr val="527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just"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85949188-02DA-D346-A0D0-89F69F134762}"/>
                </a:ext>
              </a:extLst>
            </p:cNvPr>
            <p:cNvSpPr/>
            <p:nvPr/>
          </p:nvSpPr>
          <p:spPr>
            <a:xfrm>
              <a:off x="3459029" y="2034258"/>
              <a:ext cx="423514" cy="461665"/>
            </a:xfrm>
            <a:prstGeom prst="rect">
              <a:avLst/>
            </a:prstGeom>
          </p:spPr>
          <p:txBody>
            <a:bodyPr wrap="none">
              <a:spAutoFit/>
            </a:bodyPr>
            <a:lstStyle/>
            <a:p>
              <a:pPr algn="just"/>
              <a:r>
                <a:rPr lang="en-US" sz="2400" dirty="0">
                  <a:gradFill>
                    <a:gsLst>
                      <a:gs pos="0">
                        <a:srgbClr val="FFFFFF"/>
                      </a:gs>
                      <a:gs pos="100000">
                        <a:srgbClr val="FFFFFF"/>
                      </a:gs>
                    </a:gsLst>
                    <a:lin ang="5400000" scaled="0"/>
                  </a:gradFill>
                  <a:ea typeface="Segoe UI" pitchFamily="34" charset="0"/>
                  <a:cs typeface="Segoe UI" pitchFamily="34" charset="0"/>
                </a:rPr>
                <a:t>Q</a:t>
              </a:r>
              <a:endParaRPr lang="en-US" sz="2400" dirty="0"/>
            </a:p>
          </p:txBody>
        </p:sp>
        <p:sp>
          <p:nvSpPr>
            <p:cNvPr id="147" name="Rectangle 146">
              <a:extLst>
                <a:ext uri="{FF2B5EF4-FFF2-40B4-BE49-F238E27FC236}">
                  <a16:creationId xmlns:a16="http://schemas.microsoft.com/office/drawing/2014/main" id="{1A119465-50FC-7341-BF6F-F463831E6291}"/>
                </a:ext>
              </a:extLst>
            </p:cNvPr>
            <p:cNvSpPr/>
            <p:nvPr/>
          </p:nvSpPr>
          <p:spPr>
            <a:xfrm>
              <a:off x="3922988" y="2154065"/>
              <a:ext cx="381836" cy="461665"/>
            </a:xfrm>
            <a:prstGeom prst="rect">
              <a:avLst/>
            </a:prstGeom>
          </p:spPr>
          <p:txBody>
            <a:bodyPr wrap="none">
              <a:spAutoFit/>
            </a:bodyPr>
            <a:lstStyle/>
            <a:p>
              <a:pPr algn="just"/>
              <a:r>
                <a:rPr lang="en-US" sz="2400" dirty="0">
                  <a:gradFill>
                    <a:gsLst>
                      <a:gs pos="0">
                        <a:srgbClr val="FFFFFF"/>
                      </a:gs>
                      <a:gs pos="100000">
                        <a:srgbClr val="FFFFFF"/>
                      </a:gs>
                    </a:gsLst>
                    <a:lin ang="5400000" scaled="0"/>
                  </a:gradFill>
                  <a:ea typeface="Segoe UI" pitchFamily="34" charset="0"/>
                  <a:cs typeface="Segoe UI" pitchFamily="34" charset="0"/>
                </a:rPr>
                <a:t>A</a:t>
              </a:r>
              <a:endParaRPr lang="en-US" sz="2400" dirty="0"/>
            </a:p>
          </p:txBody>
        </p:sp>
      </p:grpSp>
      <p:grpSp>
        <p:nvGrpSpPr>
          <p:cNvPr id="148" name="Group 147">
            <a:extLst>
              <a:ext uri="{FF2B5EF4-FFF2-40B4-BE49-F238E27FC236}">
                <a16:creationId xmlns:a16="http://schemas.microsoft.com/office/drawing/2014/main" id="{15D47DB3-F89D-7543-8F1F-ABF061BD9105}"/>
              </a:ext>
            </a:extLst>
          </p:cNvPr>
          <p:cNvGrpSpPr/>
          <p:nvPr/>
        </p:nvGrpSpPr>
        <p:grpSpPr>
          <a:xfrm>
            <a:off x="1066663" y="5137921"/>
            <a:ext cx="1108730" cy="669431"/>
            <a:chOff x="6163602" y="1694428"/>
            <a:chExt cx="1108730" cy="669431"/>
          </a:xfrm>
        </p:grpSpPr>
        <p:grpSp>
          <p:nvGrpSpPr>
            <p:cNvPr id="149" name="Group 148">
              <a:extLst>
                <a:ext uri="{FF2B5EF4-FFF2-40B4-BE49-F238E27FC236}">
                  <a16:creationId xmlns:a16="http://schemas.microsoft.com/office/drawing/2014/main" id="{E4B9EBF4-23CB-CD45-A45D-FE966F0D7037}"/>
                </a:ext>
              </a:extLst>
            </p:cNvPr>
            <p:cNvGrpSpPr/>
            <p:nvPr/>
          </p:nvGrpSpPr>
          <p:grpSpPr>
            <a:xfrm>
              <a:off x="6163602" y="1694428"/>
              <a:ext cx="507803" cy="628405"/>
              <a:chOff x="6054806" y="1484543"/>
              <a:chExt cx="782707" cy="968598"/>
            </a:xfrm>
          </p:grpSpPr>
          <p:sp>
            <p:nvSpPr>
              <p:cNvPr id="154" name="Freeform 153">
                <a:extLst>
                  <a:ext uri="{FF2B5EF4-FFF2-40B4-BE49-F238E27FC236}">
                    <a16:creationId xmlns:a16="http://schemas.microsoft.com/office/drawing/2014/main" id="{E043C746-A82D-CC4D-A309-6743ECB34475}"/>
                  </a:ext>
                </a:extLst>
              </p:cNvPr>
              <p:cNvSpPr/>
              <p:nvPr/>
            </p:nvSpPr>
            <p:spPr bwMode="auto">
              <a:xfrm>
                <a:off x="6123609" y="1484543"/>
                <a:ext cx="515157" cy="546601"/>
              </a:xfrm>
              <a:custGeom>
                <a:avLst/>
                <a:gdLst>
                  <a:gd name="connsiteX0" fmla="*/ 0 w 662899"/>
                  <a:gd name="connsiteY0" fmla="*/ 547650 h 547650"/>
                  <a:gd name="connsiteX1" fmla="*/ 348343 w 662899"/>
                  <a:gd name="connsiteY1" fmla="*/ 373478 h 547650"/>
                  <a:gd name="connsiteX2" fmla="*/ 493485 w 662899"/>
                  <a:gd name="connsiteY2" fmla="*/ 54164 h 547650"/>
                  <a:gd name="connsiteX3" fmla="*/ 602343 w 662899"/>
                  <a:gd name="connsiteY3" fmla="*/ 3364 h 547650"/>
                  <a:gd name="connsiteX4" fmla="*/ 660400 w 662899"/>
                  <a:gd name="connsiteY4" fmla="*/ 90450 h 547650"/>
                  <a:gd name="connsiteX5" fmla="*/ 645885 w 662899"/>
                  <a:gd name="connsiteY5" fmla="*/ 213821 h 547650"/>
                  <a:gd name="connsiteX6" fmla="*/ 587828 w 662899"/>
                  <a:gd name="connsiteY6" fmla="*/ 366221 h 547650"/>
                  <a:gd name="connsiteX7" fmla="*/ 587828 w 662899"/>
                  <a:gd name="connsiteY7" fmla="*/ 366221 h 547650"/>
                  <a:gd name="connsiteX0" fmla="*/ 0 w 662899"/>
                  <a:gd name="connsiteY0" fmla="*/ 547650 h 547650"/>
                  <a:gd name="connsiteX1" fmla="*/ 333829 w 662899"/>
                  <a:gd name="connsiteY1" fmla="*/ 373478 h 547650"/>
                  <a:gd name="connsiteX2" fmla="*/ 493485 w 662899"/>
                  <a:gd name="connsiteY2" fmla="*/ 54164 h 547650"/>
                  <a:gd name="connsiteX3" fmla="*/ 602343 w 662899"/>
                  <a:gd name="connsiteY3" fmla="*/ 3364 h 547650"/>
                  <a:gd name="connsiteX4" fmla="*/ 660400 w 662899"/>
                  <a:gd name="connsiteY4" fmla="*/ 90450 h 547650"/>
                  <a:gd name="connsiteX5" fmla="*/ 645885 w 662899"/>
                  <a:gd name="connsiteY5" fmla="*/ 213821 h 547650"/>
                  <a:gd name="connsiteX6" fmla="*/ 587828 w 662899"/>
                  <a:gd name="connsiteY6" fmla="*/ 366221 h 547650"/>
                  <a:gd name="connsiteX7" fmla="*/ 587828 w 662899"/>
                  <a:gd name="connsiteY7" fmla="*/ 366221 h 547650"/>
                  <a:gd name="connsiteX0" fmla="*/ 0 w 679463"/>
                  <a:gd name="connsiteY0" fmla="*/ 547650 h 547650"/>
                  <a:gd name="connsiteX1" fmla="*/ 333829 w 679463"/>
                  <a:gd name="connsiteY1" fmla="*/ 373478 h 547650"/>
                  <a:gd name="connsiteX2" fmla="*/ 493485 w 679463"/>
                  <a:gd name="connsiteY2" fmla="*/ 54164 h 547650"/>
                  <a:gd name="connsiteX3" fmla="*/ 602343 w 679463"/>
                  <a:gd name="connsiteY3" fmla="*/ 3364 h 547650"/>
                  <a:gd name="connsiteX4" fmla="*/ 660400 w 679463"/>
                  <a:gd name="connsiteY4" fmla="*/ 90450 h 547650"/>
                  <a:gd name="connsiteX5" fmla="*/ 674914 w 679463"/>
                  <a:gd name="connsiteY5" fmla="*/ 242849 h 547650"/>
                  <a:gd name="connsiteX6" fmla="*/ 587828 w 679463"/>
                  <a:gd name="connsiteY6" fmla="*/ 366221 h 547650"/>
                  <a:gd name="connsiteX7" fmla="*/ 587828 w 679463"/>
                  <a:gd name="connsiteY7" fmla="*/ 366221 h 547650"/>
                  <a:gd name="connsiteX0" fmla="*/ 0 w 615169"/>
                  <a:gd name="connsiteY0" fmla="*/ 554794 h 554794"/>
                  <a:gd name="connsiteX1" fmla="*/ 269535 w 615169"/>
                  <a:gd name="connsiteY1" fmla="*/ 373478 h 554794"/>
                  <a:gd name="connsiteX2" fmla="*/ 429191 w 615169"/>
                  <a:gd name="connsiteY2" fmla="*/ 54164 h 554794"/>
                  <a:gd name="connsiteX3" fmla="*/ 538049 w 615169"/>
                  <a:gd name="connsiteY3" fmla="*/ 3364 h 554794"/>
                  <a:gd name="connsiteX4" fmla="*/ 596106 w 615169"/>
                  <a:gd name="connsiteY4" fmla="*/ 90450 h 554794"/>
                  <a:gd name="connsiteX5" fmla="*/ 610620 w 615169"/>
                  <a:gd name="connsiteY5" fmla="*/ 242849 h 554794"/>
                  <a:gd name="connsiteX6" fmla="*/ 523534 w 615169"/>
                  <a:gd name="connsiteY6" fmla="*/ 366221 h 554794"/>
                  <a:gd name="connsiteX7" fmla="*/ 523534 w 615169"/>
                  <a:gd name="connsiteY7" fmla="*/ 366221 h 554794"/>
                  <a:gd name="connsiteX0" fmla="*/ 0 w 515157"/>
                  <a:gd name="connsiteY0" fmla="*/ 547651 h 547651"/>
                  <a:gd name="connsiteX1" fmla="*/ 169523 w 515157"/>
                  <a:gd name="connsiteY1" fmla="*/ 373478 h 547651"/>
                  <a:gd name="connsiteX2" fmla="*/ 329179 w 515157"/>
                  <a:gd name="connsiteY2" fmla="*/ 54164 h 547651"/>
                  <a:gd name="connsiteX3" fmla="*/ 438037 w 515157"/>
                  <a:gd name="connsiteY3" fmla="*/ 3364 h 547651"/>
                  <a:gd name="connsiteX4" fmla="*/ 496094 w 515157"/>
                  <a:gd name="connsiteY4" fmla="*/ 90450 h 547651"/>
                  <a:gd name="connsiteX5" fmla="*/ 510608 w 515157"/>
                  <a:gd name="connsiteY5" fmla="*/ 242849 h 547651"/>
                  <a:gd name="connsiteX6" fmla="*/ 423522 w 515157"/>
                  <a:gd name="connsiteY6" fmla="*/ 366221 h 547651"/>
                  <a:gd name="connsiteX7" fmla="*/ 423522 w 515157"/>
                  <a:gd name="connsiteY7" fmla="*/ 366221 h 547651"/>
                  <a:gd name="connsiteX0" fmla="*/ 0 w 515157"/>
                  <a:gd name="connsiteY0" fmla="*/ 546601 h 546601"/>
                  <a:gd name="connsiteX1" fmla="*/ 233817 w 515157"/>
                  <a:gd name="connsiteY1" fmla="*/ 329566 h 546601"/>
                  <a:gd name="connsiteX2" fmla="*/ 329179 w 515157"/>
                  <a:gd name="connsiteY2" fmla="*/ 53114 h 546601"/>
                  <a:gd name="connsiteX3" fmla="*/ 438037 w 515157"/>
                  <a:gd name="connsiteY3" fmla="*/ 2314 h 546601"/>
                  <a:gd name="connsiteX4" fmla="*/ 496094 w 515157"/>
                  <a:gd name="connsiteY4" fmla="*/ 89400 h 546601"/>
                  <a:gd name="connsiteX5" fmla="*/ 510608 w 515157"/>
                  <a:gd name="connsiteY5" fmla="*/ 241799 h 546601"/>
                  <a:gd name="connsiteX6" fmla="*/ 423522 w 515157"/>
                  <a:gd name="connsiteY6" fmla="*/ 365171 h 546601"/>
                  <a:gd name="connsiteX7" fmla="*/ 423522 w 515157"/>
                  <a:gd name="connsiteY7" fmla="*/ 365171 h 5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157" h="546601">
                    <a:moveTo>
                      <a:pt x="0" y="546601"/>
                    </a:moveTo>
                    <a:cubicBezTo>
                      <a:pt x="133048" y="500639"/>
                      <a:pt x="178954" y="411814"/>
                      <a:pt x="233817" y="329566"/>
                    </a:cubicBezTo>
                    <a:cubicBezTo>
                      <a:pt x="288680" y="247318"/>
                      <a:pt x="295142" y="107656"/>
                      <a:pt x="329179" y="53114"/>
                    </a:cubicBezTo>
                    <a:cubicBezTo>
                      <a:pt x="363216" y="-1428"/>
                      <a:pt x="410218" y="-3734"/>
                      <a:pt x="438037" y="2314"/>
                    </a:cubicBezTo>
                    <a:cubicBezTo>
                      <a:pt x="465856" y="8362"/>
                      <a:pt x="483999" y="49486"/>
                      <a:pt x="496094" y="89400"/>
                    </a:cubicBezTo>
                    <a:cubicBezTo>
                      <a:pt x="508189" y="129314"/>
                      <a:pt x="522703" y="195837"/>
                      <a:pt x="510608" y="241799"/>
                    </a:cubicBezTo>
                    <a:cubicBezTo>
                      <a:pt x="498513" y="287761"/>
                      <a:pt x="438036" y="344609"/>
                      <a:pt x="423522" y="365171"/>
                    </a:cubicBezTo>
                    <a:lnTo>
                      <a:pt x="423522" y="365171"/>
                    </a:lnTo>
                  </a:path>
                </a:pathLst>
              </a:custGeom>
              <a:noFill/>
              <a:ln w="19050">
                <a:solidFill>
                  <a:srgbClr val="527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just"/>
                <a:endParaRPr lang="en-US" dirty="0"/>
              </a:p>
            </p:txBody>
          </p:sp>
          <p:sp>
            <p:nvSpPr>
              <p:cNvPr id="155" name="Freeform 154">
                <a:extLst>
                  <a:ext uri="{FF2B5EF4-FFF2-40B4-BE49-F238E27FC236}">
                    <a16:creationId xmlns:a16="http://schemas.microsoft.com/office/drawing/2014/main" id="{BA2CC312-AE2E-6040-A9A0-023314A53879}"/>
                  </a:ext>
                </a:extLst>
              </p:cNvPr>
              <p:cNvSpPr/>
              <p:nvPr/>
            </p:nvSpPr>
            <p:spPr bwMode="auto">
              <a:xfrm>
                <a:off x="6192159" y="1890484"/>
                <a:ext cx="645354" cy="562657"/>
              </a:xfrm>
              <a:custGeom>
                <a:avLst/>
                <a:gdLst>
                  <a:gd name="connsiteX0" fmla="*/ 384629 w 732972"/>
                  <a:gd name="connsiteY0" fmla="*/ 7257 h 551543"/>
                  <a:gd name="connsiteX1" fmla="*/ 653143 w 732972"/>
                  <a:gd name="connsiteY1" fmla="*/ 0 h 551543"/>
                  <a:gd name="connsiteX2" fmla="*/ 732972 w 732972"/>
                  <a:gd name="connsiteY2" fmla="*/ 87085 h 551543"/>
                  <a:gd name="connsiteX3" fmla="*/ 653143 w 732972"/>
                  <a:gd name="connsiteY3" fmla="*/ 508000 h 551543"/>
                  <a:gd name="connsiteX4" fmla="*/ 587829 w 732972"/>
                  <a:gd name="connsiteY4" fmla="*/ 537028 h 551543"/>
                  <a:gd name="connsiteX5" fmla="*/ 79829 w 732972"/>
                  <a:gd name="connsiteY5" fmla="*/ 551543 h 551543"/>
                  <a:gd name="connsiteX6" fmla="*/ 0 w 732972"/>
                  <a:gd name="connsiteY6" fmla="*/ 457200 h 551543"/>
                  <a:gd name="connsiteX7" fmla="*/ 0 w 732972"/>
                  <a:gd name="connsiteY7" fmla="*/ 457200 h 551543"/>
                  <a:gd name="connsiteX0" fmla="*/ 384629 w 732972"/>
                  <a:gd name="connsiteY0" fmla="*/ 27500 h 571786"/>
                  <a:gd name="connsiteX1" fmla="*/ 653143 w 732972"/>
                  <a:gd name="connsiteY1" fmla="*/ 20243 h 571786"/>
                  <a:gd name="connsiteX2" fmla="*/ 732972 w 732972"/>
                  <a:gd name="connsiteY2" fmla="*/ 107328 h 571786"/>
                  <a:gd name="connsiteX3" fmla="*/ 653143 w 732972"/>
                  <a:gd name="connsiteY3" fmla="*/ 528243 h 571786"/>
                  <a:gd name="connsiteX4" fmla="*/ 587829 w 732972"/>
                  <a:gd name="connsiteY4" fmla="*/ 557271 h 571786"/>
                  <a:gd name="connsiteX5" fmla="*/ 79829 w 732972"/>
                  <a:gd name="connsiteY5" fmla="*/ 571786 h 571786"/>
                  <a:gd name="connsiteX6" fmla="*/ 0 w 732972"/>
                  <a:gd name="connsiteY6" fmla="*/ 477443 h 571786"/>
                  <a:gd name="connsiteX7" fmla="*/ 0 w 732972"/>
                  <a:gd name="connsiteY7" fmla="*/ 477443 h 571786"/>
                  <a:gd name="connsiteX0" fmla="*/ 384629 w 732972"/>
                  <a:gd name="connsiteY0" fmla="*/ 27500 h 571786"/>
                  <a:gd name="connsiteX1" fmla="*/ 653143 w 732972"/>
                  <a:gd name="connsiteY1" fmla="*/ 20243 h 571786"/>
                  <a:gd name="connsiteX2" fmla="*/ 732972 w 732972"/>
                  <a:gd name="connsiteY2" fmla="*/ 107328 h 571786"/>
                  <a:gd name="connsiteX3" fmla="*/ 653143 w 732972"/>
                  <a:gd name="connsiteY3" fmla="*/ 528243 h 571786"/>
                  <a:gd name="connsiteX4" fmla="*/ 587829 w 732972"/>
                  <a:gd name="connsiteY4" fmla="*/ 557271 h 571786"/>
                  <a:gd name="connsiteX5" fmla="*/ 79829 w 732972"/>
                  <a:gd name="connsiteY5" fmla="*/ 571786 h 571786"/>
                  <a:gd name="connsiteX6" fmla="*/ 0 w 732972"/>
                  <a:gd name="connsiteY6" fmla="*/ 477443 h 571786"/>
                  <a:gd name="connsiteX7" fmla="*/ 0 w 732972"/>
                  <a:gd name="connsiteY7" fmla="*/ 477443 h 571786"/>
                  <a:gd name="connsiteX0" fmla="*/ 384629 w 733629"/>
                  <a:gd name="connsiteY0" fmla="*/ 27500 h 571786"/>
                  <a:gd name="connsiteX1" fmla="*/ 653143 w 733629"/>
                  <a:gd name="connsiteY1" fmla="*/ 20243 h 571786"/>
                  <a:gd name="connsiteX2" fmla="*/ 732972 w 733629"/>
                  <a:gd name="connsiteY2" fmla="*/ 107328 h 571786"/>
                  <a:gd name="connsiteX3" fmla="*/ 653143 w 733629"/>
                  <a:gd name="connsiteY3" fmla="*/ 528243 h 571786"/>
                  <a:gd name="connsiteX4" fmla="*/ 587829 w 733629"/>
                  <a:gd name="connsiteY4" fmla="*/ 557271 h 571786"/>
                  <a:gd name="connsiteX5" fmla="*/ 79829 w 733629"/>
                  <a:gd name="connsiteY5" fmla="*/ 571786 h 571786"/>
                  <a:gd name="connsiteX6" fmla="*/ 0 w 733629"/>
                  <a:gd name="connsiteY6" fmla="*/ 477443 h 571786"/>
                  <a:gd name="connsiteX7" fmla="*/ 0 w 733629"/>
                  <a:gd name="connsiteY7" fmla="*/ 477443 h 571786"/>
                  <a:gd name="connsiteX0" fmla="*/ 384629 w 733629"/>
                  <a:gd name="connsiteY0" fmla="*/ 27500 h 571786"/>
                  <a:gd name="connsiteX1" fmla="*/ 653143 w 733629"/>
                  <a:gd name="connsiteY1" fmla="*/ 20243 h 571786"/>
                  <a:gd name="connsiteX2" fmla="*/ 732972 w 733629"/>
                  <a:gd name="connsiteY2" fmla="*/ 107328 h 571786"/>
                  <a:gd name="connsiteX3" fmla="*/ 653143 w 733629"/>
                  <a:gd name="connsiteY3" fmla="*/ 528243 h 571786"/>
                  <a:gd name="connsiteX4" fmla="*/ 587829 w 733629"/>
                  <a:gd name="connsiteY4" fmla="*/ 557271 h 571786"/>
                  <a:gd name="connsiteX5" fmla="*/ 79829 w 733629"/>
                  <a:gd name="connsiteY5" fmla="*/ 571786 h 571786"/>
                  <a:gd name="connsiteX6" fmla="*/ 0 w 733629"/>
                  <a:gd name="connsiteY6" fmla="*/ 477443 h 571786"/>
                  <a:gd name="connsiteX7" fmla="*/ 0 w 733629"/>
                  <a:gd name="connsiteY7" fmla="*/ 477443 h 571786"/>
                  <a:gd name="connsiteX0" fmla="*/ 384629 w 733629"/>
                  <a:gd name="connsiteY0" fmla="*/ 21443 h 565729"/>
                  <a:gd name="connsiteX1" fmla="*/ 653143 w 733629"/>
                  <a:gd name="connsiteY1" fmla="*/ 14186 h 565729"/>
                  <a:gd name="connsiteX2" fmla="*/ 732972 w 733629"/>
                  <a:gd name="connsiteY2" fmla="*/ 101271 h 565729"/>
                  <a:gd name="connsiteX3" fmla="*/ 653143 w 733629"/>
                  <a:gd name="connsiteY3" fmla="*/ 522186 h 565729"/>
                  <a:gd name="connsiteX4" fmla="*/ 587829 w 733629"/>
                  <a:gd name="connsiteY4" fmla="*/ 551214 h 565729"/>
                  <a:gd name="connsiteX5" fmla="*/ 79829 w 733629"/>
                  <a:gd name="connsiteY5" fmla="*/ 565729 h 565729"/>
                  <a:gd name="connsiteX6" fmla="*/ 0 w 733629"/>
                  <a:gd name="connsiteY6" fmla="*/ 471386 h 565729"/>
                  <a:gd name="connsiteX7" fmla="*/ 0 w 733629"/>
                  <a:gd name="connsiteY7" fmla="*/ 471386 h 565729"/>
                  <a:gd name="connsiteX0" fmla="*/ 384629 w 733629"/>
                  <a:gd name="connsiteY0" fmla="*/ 21443 h 565729"/>
                  <a:gd name="connsiteX1" fmla="*/ 653143 w 733629"/>
                  <a:gd name="connsiteY1" fmla="*/ 14186 h 565729"/>
                  <a:gd name="connsiteX2" fmla="*/ 732972 w 733629"/>
                  <a:gd name="connsiteY2" fmla="*/ 101271 h 565729"/>
                  <a:gd name="connsiteX3" fmla="*/ 653143 w 733629"/>
                  <a:gd name="connsiteY3" fmla="*/ 522186 h 565729"/>
                  <a:gd name="connsiteX4" fmla="*/ 587829 w 733629"/>
                  <a:gd name="connsiteY4" fmla="*/ 551214 h 565729"/>
                  <a:gd name="connsiteX5" fmla="*/ 79829 w 733629"/>
                  <a:gd name="connsiteY5" fmla="*/ 565729 h 565729"/>
                  <a:gd name="connsiteX6" fmla="*/ 0 w 733629"/>
                  <a:gd name="connsiteY6" fmla="*/ 471386 h 565729"/>
                  <a:gd name="connsiteX7" fmla="*/ 0 w 733629"/>
                  <a:gd name="connsiteY7" fmla="*/ 471386 h 565729"/>
                  <a:gd name="connsiteX0" fmla="*/ 384629 w 733629"/>
                  <a:gd name="connsiteY0" fmla="*/ 32658 h 576944"/>
                  <a:gd name="connsiteX1" fmla="*/ 670267 w 733629"/>
                  <a:gd name="connsiteY1" fmla="*/ 11702 h 576944"/>
                  <a:gd name="connsiteX2" fmla="*/ 732972 w 733629"/>
                  <a:gd name="connsiteY2" fmla="*/ 112486 h 576944"/>
                  <a:gd name="connsiteX3" fmla="*/ 653143 w 733629"/>
                  <a:gd name="connsiteY3" fmla="*/ 533401 h 576944"/>
                  <a:gd name="connsiteX4" fmla="*/ 587829 w 733629"/>
                  <a:gd name="connsiteY4" fmla="*/ 562429 h 576944"/>
                  <a:gd name="connsiteX5" fmla="*/ 79829 w 733629"/>
                  <a:gd name="connsiteY5" fmla="*/ 576944 h 576944"/>
                  <a:gd name="connsiteX6" fmla="*/ 0 w 733629"/>
                  <a:gd name="connsiteY6" fmla="*/ 482601 h 576944"/>
                  <a:gd name="connsiteX7" fmla="*/ 0 w 733629"/>
                  <a:gd name="connsiteY7" fmla="*/ 482601 h 576944"/>
                  <a:gd name="connsiteX0" fmla="*/ 384629 w 733748"/>
                  <a:gd name="connsiteY0" fmla="*/ 32658 h 576944"/>
                  <a:gd name="connsiteX1" fmla="*/ 670267 w 733748"/>
                  <a:gd name="connsiteY1" fmla="*/ 11702 h 576944"/>
                  <a:gd name="connsiteX2" fmla="*/ 732972 w 733748"/>
                  <a:gd name="connsiteY2" fmla="*/ 112486 h 576944"/>
                  <a:gd name="connsiteX3" fmla="*/ 663417 w 733748"/>
                  <a:gd name="connsiteY3" fmla="*/ 478606 h 576944"/>
                  <a:gd name="connsiteX4" fmla="*/ 587829 w 733748"/>
                  <a:gd name="connsiteY4" fmla="*/ 562429 h 576944"/>
                  <a:gd name="connsiteX5" fmla="*/ 79829 w 733748"/>
                  <a:gd name="connsiteY5" fmla="*/ 576944 h 576944"/>
                  <a:gd name="connsiteX6" fmla="*/ 0 w 733748"/>
                  <a:gd name="connsiteY6" fmla="*/ 482601 h 576944"/>
                  <a:gd name="connsiteX7" fmla="*/ 0 w 733748"/>
                  <a:gd name="connsiteY7" fmla="*/ 482601 h 576944"/>
                  <a:gd name="connsiteX0" fmla="*/ 384629 w 733748"/>
                  <a:gd name="connsiteY0" fmla="*/ 32658 h 576944"/>
                  <a:gd name="connsiteX1" fmla="*/ 670267 w 733748"/>
                  <a:gd name="connsiteY1" fmla="*/ 11702 h 576944"/>
                  <a:gd name="connsiteX2" fmla="*/ 732972 w 733748"/>
                  <a:gd name="connsiteY2" fmla="*/ 112486 h 576944"/>
                  <a:gd name="connsiteX3" fmla="*/ 663417 w 733748"/>
                  <a:gd name="connsiteY3" fmla="*/ 478606 h 576944"/>
                  <a:gd name="connsiteX4" fmla="*/ 560431 w 733748"/>
                  <a:gd name="connsiteY4" fmla="*/ 555579 h 576944"/>
                  <a:gd name="connsiteX5" fmla="*/ 79829 w 733748"/>
                  <a:gd name="connsiteY5" fmla="*/ 576944 h 576944"/>
                  <a:gd name="connsiteX6" fmla="*/ 0 w 733748"/>
                  <a:gd name="connsiteY6" fmla="*/ 482601 h 576944"/>
                  <a:gd name="connsiteX7" fmla="*/ 0 w 733748"/>
                  <a:gd name="connsiteY7" fmla="*/ 482601 h 576944"/>
                  <a:gd name="connsiteX0" fmla="*/ 384629 w 733748"/>
                  <a:gd name="connsiteY0" fmla="*/ 32658 h 576944"/>
                  <a:gd name="connsiteX1" fmla="*/ 670267 w 733748"/>
                  <a:gd name="connsiteY1" fmla="*/ 11702 h 576944"/>
                  <a:gd name="connsiteX2" fmla="*/ 732972 w 733748"/>
                  <a:gd name="connsiteY2" fmla="*/ 112486 h 576944"/>
                  <a:gd name="connsiteX3" fmla="*/ 663417 w 733748"/>
                  <a:gd name="connsiteY3" fmla="*/ 478606 h 576944"/>
                  <a:gd name="connsiteX4" fmla="*/ 560431 w 733748"/>
                  <a:gd name="connsiteY4" fmla="*/ 555579 h 576944"/>
                  <a:gd name="connsiteX5" fmla="*/ 79829 w 733748"/>
                  <a:gd name="connsiteY5" fmla="*/ 576944 h 576944"/>
                  <a:gd name="connsiteX6" fmla="*/ 0 w 733748"/>
                  <a:gd name="connsiteY6" fmla="*/ 482601 h 576944"/>
                  <a:gd name="connsiteX7" fmla="*/ 0 w 733748"/>
                  <a:gd name="connsiteY7" fmla="*/ 482601 h 576944"/>
                  <a:gd name="connsiteX0" fmla="*/ 384629 w 733665"/>
                  <a:gd name="connsiteY0" fmla="*/ 32658 h 576944"/>
                  <a:gd name="connsiteX1" fmla="*/ 670267 w 733665"/>
                  <a:gd name="connsiteY1" fmla="*/ 11702 h 576944"/>
                  <a:gd name="connsiteX2" fmla="*/ 732972 w 733665"/>
                  <a:gd name="connsiteY2" fmla="*/ 112486 h 576944"/>
                  <a:gd name="connsiteX3" fmla="*/ 656568 w 733665"/>
                  <a:gd name="connsiteY3" fmla="*/ 475181 h 576944"/>
                  <a:gd name="connsiteX4" fmla="*/ 560431 w 733665"/>
                  <a:gd name="connsiteY4" fmla="*/ 555579 h 576944"/>
                  <a:gd name="connsiteX5" fmla="*/ 79829 w 733665"/>
                  <a:gd name="connsiteY5" fmla="*/ 576944 h 576944"/>
                  <a:gd name="connsiteX6" fmla="*/ 0 w 733665"/>
                  <a:gd name="connsiteY6" fmla="*/ 482601 h 576944"/>
                  <a:gd name="connsiteX7" fmla="*/ 0 w 733665"/>
                  <a:gd name="connsiteY7" fmla="*/ 482601 h 576944"/>
                  <a:gd name="connsiteX0" fmla="*/ 384629 w 734254"/>
                  <a:gd name="connsiteY0" fmla="*/ 32658 h 576944"/>
                  <a:gd name="connsiteX1" fmla="*/ 670267 w 734254"/>
                  <a:gd name="connsiteY1" fmla="*/ 11702 h 576944"/>
                  <a:gd name="connsiteX2" fmla="*/ 732972 w 734254"/>
                  <a:gd name="connsiteY2" fmla="*/ 112486 h 576944"/>
                  <a:gd name="connsiteX3" fmla="*/ 656568 w 734254"/>
                  <a:gd name="connsiteY3" fmla="*/ 475181 h 576944"/>
                  <a:gd name="connsiteX4" fmla="*/ 560431 w 734254"/>
                  <a:gd name="connsiteY4" fmla="*/ 555579 h 576944"/>
                  <a:gd name="connsiteX5" fmla="*/ 79829 w 734254"/>
                  <a:gd name="connsiteY5" fmla="*/ 576944 h 576944"/>
                  <a:gd name="connsiteX6" fmla="*/ 0 w 734254"/>
                  <a:gd name="connsiteY6" fmla="*/ 482601 h 576944"/>
                  <a:gd name="connsiteX7" fmla="*/ 0 w 734254"/>
                  <a:gd name="connsiteY7" fmla="*/ 482601 h 576944"/>
                  <a:gd name="connsiteX0" fmla="*/ 384629 w 734254"/>
                  <a:gd name="connsiteY0" fmla="*/ 32658 h 562657"/>
                  <a:gd name="connsiteX1" fmla="*/ 670267 w 734254"/>
                  <a:gd name="connsiteY1" fmla="*/ 11702 h 562657"/>
                  <a:gd name="connsiteX2" fmla="*/ 732972 w 734254"/>
                  <a:gd name="connsiteY2" fmla="*/ 112486 h 562657"/>
                  <a:gd name="connsiteX3" fmla="*/ 656568 w 734254"/>
                  <a:gd name="connsiteY3" fmla="*/ 475181 h 562657"/>
                  <a:gd name="connsiteX4" fmla="*/ 560431 w 734254"/>
                  <a:gd name="connsiteY4" fmla="*/ 555579 h 562657"/>
                  <a:gd name="connsiteX5" fmla="*/ 208417 w 734254"/>
                  <a:gd name="connsiteY5" fmla="*/ 562657 h 562657"/>
                  <a:gd name="connsiteX6" fmla="*/ 0 w 734254"/>
                  <a:gd name="connsiteY6" fmla="*/ 482601 h 562657"/>
                  <a:gd name="connsiteX7" fmla="*/ 0 w 734254"/>
                  <a:gd name="connsiteY7" fmla="*/ 482601 h 562657"/>
                  <a:gd name="connsiteX0" fmla="*/ 384952 w 734577"/>
                  <a:gd name="connsiteY0" fmla="*/ 32658 h 562657"/>
                  <a:gd name="connsiteX1" fmla="*/ 670590 w 734577"/>
                  <a:gd name="connsiteY1" fmla="*/ 11702 h 562657"/>
                  <a:gd name="connsiteX2" fmla="*/ 733295 w 734577"/>
                  <a:gd name="connsiteY2" fmla="*/ 112486 h 562657"/>
                  <a:gd name="connsiteX3" fmla="*/ 656891 w 734577"/>
                  <a:gd name="connsiteY3" fmla="*/ 475181 h 562657"/>
                  <a:gd name="connsiteX4" fmla="*/ 560754 w 734577"/>
                  <a:gd name="connsiteY4" fmla="*/ 555579 h 562657"/>
                  <a:gd name="connsiteX5" fmla="*/ 208740 w 734577"/>
                  <a:gd name="connsiteY5" fmla="*/ 562657 h 562657"/>
                  <a:gd name="connsiteX6" fmla="*/ 323 w 734577"/>
                  <a:gd name="connsiteY6" fmla="*/ 482601 h 562657"/>
                  <a:gd name="connsiteX7" fmla="*/ 257498 w 734577"/>
                  <a:gd name="connsiteY7" fmla="*/ 415926 h 562657"/>
                  <a:gd name="connsiteX0" fmla="*/ 256329 w 605954"/>
                  <a:gd name="connsiteY0" fmla="*/ 32658 h 562657"/>
                  <a:gd name="connsiteX1" fmla="*/ 541967 w 605954"/>
                  <a:gd name="connsiteY1" fmla="*/ 11702 h 562657"/>
                  <a:gd name="connsiteX2" fmla="*/ 604672 w 605954"/>
                  <a:gd name="connsiteY2" fmla="*/ 112486 h 562657"/>
                  <a:gd name="connsiteX3" fmla="*/ 528268 w 605954"/>
                  <a:gd name="connsiteY3" fmla="*/ 475181 h 562657"/>
                  <a:gd name="connsiteX4" fmla="*/ 432131 w 605954"/>
                  <a:gd name="connsiteY4" fmla="*/ 555579 h 562657"/>
                  <a:gd name="connsiteX5" fmla="*/ 80117 w 605954"/>
                  <a:gd name="connsiteY5" fmla="*/ 562657 h 562657"/>
                  <a:gd name="connsiteX6" fmla="*/ 1875 w 605954"/>
                  <a:gd name="connsiteY6" fmla="*/ 495301 h 562657"/>
                  <a:gd name="connsiteX7" fmla="*/ 128875 w 605954"/>
                  <a:gd name="connsiteY7" fmla="*/ 415926 h 562657"/>
                  <a:gd name="connsiteX0" fmla="*/ 290945 w 640570"/>
                  <a:gd name="connsiteY0" fmla="*/ 32658 h 562657"/>
                  <a:gd name="connsiteX1" fmla="*/ 576583 w 640570"/>
                  <a:gd name="connsiteY1" fmla="*/ 11702 h 562657"/>
                  <a:gd name="connsiteX2" fmla="*/ 639288 w 640570"/>
                  <a:gd name="connsiteY2" fmla="*/ 112486 h 562657"/>
                  <a:gd name="connsiteX3" fmla="*/ 562884 w 640570"/>
                  <a:gd name="connsiteY3" fmla="*/ 475181 h 562657"/>
                  <a:gd name="connsiteX4" fmla="*/ 466747 w 640570"/>
                  <a:gd name="connsiteY4" fmla="*/ 555579 h 562657"/>
                  <a:gd name="connsiteX5" fmla="*/ 114733 w 640570"/>
                  <a:gd name="connsiteY5" fmla="*/ 562657 h 562657"/>
                  <a:gd name="connsiteX6" fmla="*/ 36491 w 640570"/>
                  <a:gd name="connsiteY6" fmla="*/ 495301 h 562657"/>
                  <a:gd name="connsiteX7" fmla="*/ 42841 w 640570"/>
                  <a:gd name="connsiteY7" fmla="*/ 419101 h 562657"/>
                  <a:gd name="connsiteX0" fmla="*/ 293059 w 642684"/>
                  <a:gd name="connsiteY0" fmla="*/ 32658 h 562657"/>
                  <a:gd name="connsiteX1" fmla="*/ 578697 w 642684"/>
                  <a:gd name="connsiteY1" fmla="*/ 11702 h 562657"/>
                  <a:gd name="connsiteX2" fmla="*/ 641402 w 642684"/>
                  <a:gd name="connsiteY2" fmla="*/ 112486 h 562657"/>
                  <a:gd name="connsiteX3" fmla="*/ 564998 w 642684"/>
                  <a:gd name="connsiteY3" fmla="*/ 475181 h 562657"/>
                  <a:gd name="connsiteX4" fmla="*/ 468861 w 642684"/>
                  <a:gd name="connsiteY4" fmla="*/ 555579 h 562657"/>
                  <a:gd name="connsiteX5" fmla="*/ 116847 w 642684"/>
                  <a:gd name="connsiteY5" fmla="*/ 562657 h 562657"/>
                  <a:gd name="connsiteX6" fmla="*/ 32255 w 642684"/>
                  <a:gd name="connsiteY6" fmla="*/ 523876 h 562657"/>
                  <a:gd name="connsiteX7" fmla="*/ 44955 w 642684"/>
                  <a:gd name="connsiteY7" fmla="*/ 419101 h 562657"/>
                  <a:gd name="connsiteX0" fmla="*/ 311915 w 661540"/>
                  <a:gd name="connsiteY0" fmla="*/ 32658 h 562657"/>
                  <a:gd name="connsiteX1" fmla="*/ 597553 w 661540"/>
                  <a:gd name="connsiteY1" fmla="*/ 11702 h 562657"/>
                  <a:gd name="connsiteX2" fmla="*/ 660258 w 661540"/>
                  <a:gd name="connsiteY2" fmla="*/ 112486 h 562657"/>
                  <a:gd name="connsiteX3" fmla="*/ 583854 w 661540"/>
                  <a:gd name="connsiteY3" fmla="*/ 475181 h 562657"/>
                  <a:gd name="connsiteX4" fmla="*/ 487717 w 661540"/>
                  <a:gd name="connsiteY4" fmla="*/ 555579 h 562657"/>
                  <a:gd name="connsiteX5" fmla="*/ 135703 w 661540"/>
                  <a:gd name="connsiteY5" fmla="*/ 562657 h 562657"/>
                  <a:gd name="connsiteX6" fmla="*/ 51111 w 661540"/>
                  <a:gd name="connsiteY6" fmla="*/ 523876 h 562657"/>
                  <a:gd name="connsiteX7" fmla="*/ 38411 w 661540"/>
                  <a:gd name="connsiteY7" fmla="*/ 441326 h 562657"/>
                  <a:gd name="connsiteX0" fmla="*/ 273826 w 623451"/>
                  <a:gd name="connsiteY0" fmla="*/ 32658 h 562657"/>
                  <a:gd name="connsiteX1" fmla="*/ 559464 w 623451"/>
                  <a:gd name="connsiteY1" fmla="*/ 11702 h 562657"/>
                  <a:gd name="connsiteX2" fmla="*/ 622169 w 623451"/>
                  <a:gd name="connsiteY2" fmla="*/ 112486 h 562657"/>
                  <a:gd name="connsiteX3" fmla="*/ 545765 w 623451"/>
                  <a:gd name="connsiteY3" fmla="*/ 475181 h 562657"/>
                  <a:gd name="connsiteX4" fmla="*/ 449628 w 623451"/>
                  <a:gd name="connsiteY4" fmla="*/ 555579 h 562657"/>
                  <a:gd name="connsiteX5" fmla="*/ 97614 w 623451"/>
                  <a:gd name="connsiteY5" fmla="*/ 562657 h 562657"/>
                  <a:gd name="connsiteX6" fmla="*/ 13022 w 623451"/>
                  <a:gd name="connsiteY6" fmla="*/ 523876 h 562657"/>
                  <a:gd name="connsiteX7" fmla="*/ 322 w 623451"/>
                  <a:gd name="connsiteY7" fmla="*/ 4413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295729 w 645354"/>
                  <a:gd name="connsiteY0" fmla="*/ 32658 h 562657"/>
                  <a:gd name="connsiteX1" fmla="*/ 581367 w 645354"/>
                  <a:gd name="connsiteY1" fmla="*/ 11702 h 562657"/>
                  <a:gd name="connsiteX2" fmla="*/ 644072 w 645354"/>
                  <a:gd name="connsiteY2" fmla="*/ 112486 h 562657"/>
                  <a:gd name="connsiteX3" fmla="*/ 567668 w 645354"/>
                  <a:gd name="connsiteY3" fmla="*/ 475181 h 562657"/>
                  <a:gd name="connsiteX4" fmla="*/ 471531 w 645354"/>
                  <a:gd name="connsiteY4" fmla="*/ 555579 h 562657"/>
                  <a:gd name="connsiteX5" fmla="*/ 119517 w 645354"/>
                  <a:gd name="connsiteY5" fmla="*/ 562657 h 562657"/>
                  <a:gd name="connsiteX6" fmla="*/ 34925 w 645354"/>
                  <a:gd name="connsiteY6" fmla="*/ 523876 h 562657"/>
                  <a:gd name="connsiteX7" fmla="*/ 0 w 645354"/>
                  <a:gd name="connsiteY7" fmla="*/ 460376 h 56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5354" h="562657">
                    <a:moveTo>
                      <a:pt x="295729" y="32658"/>
                    </a:moveTo>
                    <a:cubicBezTo>
                      <a:pt x="385234" y="30239"/>
                      <a:pt x="511024" y="-22980"/>
                      <a:pt x="581367" y="11702"/>
                    </a:cubicBezTo>
                    <a:cubicBezTo>
                      <a:pt x="625101" y="54429"/>
                      <a:pt x="641435" y="73184"/>
                      <a:pt x="644072" y="112486"/>
                    </a:cubicBezTo>
                    <a:cubicBezTo>
                      <a:pt x="651709" y="259641"/>
                      <a:pt x="625100" y="338301"/>
                      <a:pt x="567668" y="475181"/>
                    </a:cubicBezTo>
                    <a:cubicBezTo>
                      <a:pt x="533339" y="500839"/>
                      <a:pt x="529833" y="512798"/>
                      <a:pt x="471531" y="555579"/>
                    </a:cubicBezTo>
                    <a:lnTo>
                      <a:pt x="119517" y="562657"/>
                    </a:lnTo>
                    <a:cubicBezTo>
                      <a:pt x="62745" y="555022"/>
                      <a:pt x="54844" y="540923"/>
                      <a:pt x="34925" y="523876"/>
                    </a:cubicBezTo>
                    <a:cubicBezTo>
                      <a:pt x="15006" y="506829"/>
                      <a:pt x="57150" y="555626"/>
                      <a:pt x="0" y="460376"/>
                    </a:cubicBezTo>
                  </a:path>
                </a:pathLst>
              </a:custGeom>
              <a:noFill/>
              <a:ln w="19050">
                <a:solidFill>
                  <a:srgbClr val="527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just"/>
                <a:endParaRPr lang="en-US" dirty="0"/>
              </a:p>
            </p:txBody>
          </p:sp>
          <p:sp>
            <p:nvSpPr>
              <p:cNvPr id="156" name="Right Bracket 155">
                <a:extLst>
                  <a:ext uri="{FF2B5EF4-FFF2-40B4-BE49-F238E27FC236}">
                    <a16:creationId xmlns:a16="http://schemas.microsoft.com/office/drawing/2014/main" id="{C568B63C-F0D1-0343-B983-957F4E54513B}"/>
                  </a:ext>
                </a:extLst>
              </p:cNvPr>
              <p:cNvSpPr/>
              <p:nvPr/>
            </p:nvSpPr>
            <p:spPr>
              <a:xfrm>
                <a:off x="6054806" y="2051512"/>
                <a:ext cx="143955" cy="382975"/>
              </a:xfrm>
              <a:prstGeom prst="rightBracket">
                <a:avLst/>
              </a:prstGeom>
              <a:solidFill>
                <a:srgbClr val="527FFF"/>
              </a:solidFill>
              <a:ln w="1905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en-US" dirty="0"/>
              </a:p>
            </p:txBody>
          </p:sp>
        </p:grpSp>
        <p:grpSp>
          <p:nvGrpSpPr>
            <p:cNvPr id="150" name="Group 149">
              <a:extLst>
                <a:ext uri="{FF2B5EF4-FFF2-40B4-BE49-F238E27FC236}">
                  <a16:creationId xmlns:a16="http://schemas.microsoft.com/office/drawing/2014/main" id="{ABA354FC-A100-DB4F-9AB7-A96D3C458462}"/>
                </a:ext>
              </a:extLst>
            </p:cNvPr>
            <p:cNvGrpSpPr/>
            <p:nvPr/>
          </p:nvGrpSpPr>
          <p:grpSpPr>
            <a:xfrm rot="10800000">
              <a:off x="6764529" y="1735454"/>
              <a:ext cx="507803" cy="628405"/>
              <a:chOff x="6054806" y="1484543"/>
              <a:chExt cx="782707" cy="968598"/>
            </a:xfrm>
          </p:grpSpPr>
          <p:sp>
            <p:nvSpPr>
              <p:cNvPr id="151" name="Freeform 150">
                <a:extLst>
                  <a:ext uri="{FF2B5EF4-FFF2-40B4-BE49-F238E27FC236}">
                    <a16:creationId xmlns:a16="http://schemas.microsoft.com/office/drawing/2014/main" id="{3A3D69F9-43D0-5C44-88DF-15BFFF50F0B9}"/>
                  </a:ext>
                </a:extLst>
              </p:cNvPr>
              <p:cNvSpPr/>
              <p:nvPr/>
            </p:nvSpPr>
            <p:spPr bwMode="auto">
              <a:xfrm>
                <a:off x="6123609" y="1484543"/>
                <a:ext cx="515157" cy="546601"/>
              </a:xfrm>
              <a:custGeom>
                <a:avLst/>
                <a:gdLst>
                  <a:gd name="connsiteX0" fmla="*/ 0 w 662899"/>
                  <a:gd name="connsiteY0" fmla="*/ 547650 h 547650"/>
                  <a:gd name="connsiteX1" fmla="*/ 348343 w 662899"/>
                  <a:gd name="connsiteY1" fmla="*/ 373478 h 547650"/>
                  <a:gd name="connsiteX2" fmla="*/ 493485 w 662899"/>
                  <a:gd name="connsiteY2" fmla="*/ 54164 h 547650"/>
                  <a:gd name="connsiteX3" fmla="*/ 602343 w 662899"/>
                  <a:gd name="connsiteY3" fmla="*/ 3364 h 547650"/>
                  <a:gd name="connsiteX4" fmla="*/ 660400 w 662899"/>
                  <a:gd name="connsiteY4" fmla="*/ 90450 h 547650"/>
                  <a:gd name="connsiteX5" fmla="*/ 645885 w 662899"/>
                  <a:gd name="connsiteY5" fmla="*/ 213821 h 547650"/>
                  <a:gd name="connsiteX6" fmla="*/ 587828 w 662899"/>
                  <a:gd name="connsiteY6" fmla="*/ 366221 h 547650"/>
                  <a:gd name="connsiteX7" fmla="*/ 587828 w 662899"/>
                  <a:gd name="connsiteY7" fmla="*/ 366221 h 547650"/>
                  <a:gd name="connsiteX0" fmla="*/ 0 w 662899"/>
                  <a:gd name="connsiteY0" fmla="*/ 547650 h 547650"/>
                  <a:gd name="connsiteX1" fmla="*/ 333829 w 662899"/>
                  <a:gd name="connsiteY1" fmla="*/ 373478 h 547650"/>
                  <a:gd name="connsiteX2" fmla="*/ 493485 w 662899"/>
                  <a:gd name="connsiteY2" fmla="*/ 54164 h 547650"/>
                  <a:gd name="connsiteX3" fmla="*/ 602343 w 662899"/>
                  <a:gd name="connsiteY3" fmla="*/ 3364 h 547650"/>
                  <a:gd name="connsiteX4" fmla="*/ 660400 w 662899"/>
                  <a:gd name="connsiteY4" fmla="*/ 90450 h 547650"/>
                  <a:gd name="connsiteX5" fmla="*/ 645885 w 662899"/>
                  <a:gd name="connsiteY5" fmla="*/ 213821 h 547650"/>
                  <a:gd name="connsiteX6" fmla="*/ 587828 w 662899"/>
                  <a:gd name="connsiteY6" fmla="*/ 366221 h 547650"/>
                  <a:gd name="connsiteX7" fmla="*/ 587828 w 662899"/>
                  <a:gd name="connsiteY7" fmla="*/ 366221 h 547650"/>
                  <a:gd name="connsiteX0" fmla="*/ 0 w 679463"/>
                  <a:gd name="connsiteY0" fmla="*/ 547650 h 547650"/>
                  <a:gd name="connsiteX1" fmla="*/ 333829 w 679463"/>
                  <a:gd name="connsiteY1" fmla="*/ 373478 h 547650"/>
                  <a:gd name="connsiteX2" fmla="*/ 493485 w 679463"/>
                  <a:gd name="connsiteY2" fmla="*/ 54164 h 547650"/>
                  <a:gd name="connsiteX3" fmla="*/ 602343 w 679463"/>
                  <a:gd name="connsiteY3" fmla="*/ 3364 h 547650"/>
                  <a:gd name="connsiteX4" fmla="*/ 660400 w 679463"/>
                  <a:gd name="connsiteY4" fmla="*/ 90450 h 547650"/>
                  <a:gd name="connsiteX5" fmla="*/ 674914 w 679463"/>
                  <a:gd name="connsiteY5" fmla="*/ 242849 h 547650"/>
                  <a:gd name="connsiteX6" fmla="*/ 587828 w 679463"/>
                  <a:gd name="connsiteY6" fmla="*/ 366221 h 547650"/>
                  <a:gd name="connsiteX7" fmla="*/ 587828 w 679463"/>
                  <a:gd name="connsiteY7" fmla="*/ 366221 h 547650"/>
                  <a:gd name="connsiteX0" fmla="*/ 0 w 615169"/>
                  <a:gd name="connsiteY0" fmla="*/ 554794 h 554794"/>
                  <a:gd name="connsiteX1" fmla="*/ 269535 w 615169"/>
                  <a:gd name="connsiteY1" fmla="*/ 373478 h 554794"/>
                  <a:gd name="connsiteX2" fmla="*/ 429191 w 615169"/>
                  <a:gd name="connsiteY2" fmla="*/ 54164 h 554794"/>
                  <a:gd name="connsiteX3" fmla="*/ 538049 w 615169"/>
                  <a:gd name="connsiteY3" fmla="*/ 3364 h 554794"/>
                  <a:gd name="connsiteX4" fmla="*/ 596106 w 615169"/>
                  <a:gd name="connsiteY4" fmla="*/ 90450 h 554794"/>
                  <a:gd name="connsiteX5" fmla="*/ 610620 w 615169"/>
                  <a:gd name="connsiteY5" fmla="*/ 242849 h 554794"/>
                  <a:gd name="connsiteX6" fmla="*/ 523534 w 615169"/>
                  <a:gd name="connsiteY6" fmla="*/ 366221 h 554794"/>
                  <a:gd name="connsiteX7" fmla="*/ 523534 w 615169"/>
                  <a:gd name="connsiteY7" fmla="*/ 366221 h 554794"/>
                  <a:gd name="connsiteX0" fmla="*/ 0 w 515157"/>
                  <a:gd name="connsiteY0" fmla="*/ 547651 h 547651"/>
                  <a:gd name="connsiteX1" fmla="*/ 169523 w 515157"/>
                  <a:gd name="connsiteY1" fmla="*/ 373478 h 547651"/>
                  <a:gd name="connsiteX2" fmla="*/ 329179 w 515157"/>
                  <a:gd name="connsiteY2" fmla="*/ 54164 h 547651"/>
                  <a:gd name="connsiteX3" fmla="*/ 438037 w 515157"/>
                  <a:gd name="connsiteY3" fmla="*/ 3364 h 547651"/>
                  <a:gd name="connsiteX4" fmla="*/ 496094 w 515157"/>
                  <a:gd name="connsiteY4" fmla="*/ 90450 h 547651"/>
                  <a:gd name="connsiteX5" fmla="*/ 510608 w 515157"/>
                  <a:gd name="connsiteY5" fmla="*/ 242849 h 547651"/>
                  <a:gd name="connsiteX6" fmla="*/ 423522 w 515157"/>
                  <a:gd name="connsiteY6" fmla="*/ 366221 h 547651"/>
                  <a:gd name="connsiteX7" fmla="*/ 423522 w 515157"/>
                  <a:gd name="connsiteY7" fmla="*/ 366221 h 547651"/>
                  <a:gd name="connsiteX0" fmla="*/ 0 w 515157"/>
                  <a:gd name="connsiteY0" fmla="*/ 546601 h 546601"/>
                  <a:gd name="connsiteX1" fmla="*/ 233817 w 515157"/>
                  <a:gd name="connsiteY1" fmla="*/ 329566 h 546601"/>
                  <a:gd name="connsiteX2" fmla="*/ 329179 w 515157"/>
                  <a:gd name="connsiteY2" fmla="*/ 53114 h 546601"/>
                  <a:gd name="connsiteX3" fmla="*/ 438037 w 515157"/>
                  <a:gd name="connsiteY3" fmla="*/ 2314 h 546601"/>
                  <a:gd name="connsiteX4" fmla="*/ 496094 w 515157"/>
                  <a:gd name="connsiteY4" fmla="*/ 89400 h 546601"/>
                  <a:gd name="connsiteX5" fmla="*/ 510608 w 515157"/>
                  <a:gd name="connsiteY5" fmla="*/ 241799 h 546601"/>
                  <a:gd name="connsiteX6" fmla="*/ 423522 w 515157"/>
                  <a:gd name="connsiteY6" fmla="*/ 365171 h 546601"/>
                  <a:gd name="connsiteX7" fmla="*/ 423522 w 515157"/>
                  <a:gd name="connsiteY7" fmla="*/ 365171 h 5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157" h="546601">
                    <a:moveTo>
                      <a:pt x="0" y="546601"/>
                    </a:moveTo>
                    <a:cubicBezTo>
                      <a:pt x="133048" y="500639"/>
                      <a:pt x="178954" y="411814"/>
                      <a:pt x="233817" y="329566"/>
                    </a:cubicBezTo>
                    <a:cubicBezTo>
                      <a:pt x="288680" y="247318"/>
                      <a:pt x="295142" y="107656"/>
                      <a:pt x="329179" y="53114"/>
                    </a:cubicBezTo>
                    <a:cubicBezTo>
                      <a:pt x="363216" y="-1428"/>
                      <a:pt x="410218" y="-3734"/>
                      <a:pt x="438037" y="2314"/>
                    </a:cubicBezTo>
                    <a:cubicBezTo>
                      <a:pt x="465856" y="8362"/>
                      <a:pt x="483999" y="49486"/>
                      <a:pt x="496094" y="89400"/>
                    </a:cubicBezTo>
                    <a:cubicBezTo>
                      <a:pt x="508189" y="129314"/>
                      <a:pt x="522703" y="195837"/>
                      <a:pt x="510608" y="241799"/>
                    </a:cubicBezTo>
                    <a:cubicBezTo>
                      <a:pt x="498513" y="287761"/>
                      <a:pt x="438036" y="344609"/>
                      <a:pt x="423522" y="365171"/>
                    </a:cubicBezTo>
                    <a:lnTo>
                      <a:pt x="423522" y="365171"/>
                    </a:lnTo>
                  </a:path>
                </a:pathLst>
              </a:custGeom>
              <a:noFill/>
              <a:ln w="19050">
                <a:solidFill>
                  <a:srgbClr val="527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just"/>
                <a:endParaRPr lang="en-US" dirty="0"/>
              </a:p>
            </p:txBody>
          </p:sp>
          <p:sp>
            <p:nvSpPr>
              <p:cNvPr id="152" name="Freeform 151">
                <a:extLst>
                  <a:ext uri="{FF2B5EF4-FFF2-40B4-BE49-F238E27FC236}">
                    <a16:creationId xmlns:a16="http://schemas.microsoft.com/office/drawing/2014/main" id="{762DF102-44E7-5849-93DE-E6A9C8958FD4}"/>
                  </a:ext>
                </a:extLst>
              </p:cNvPr>
              <p:cNvSpPr/>
              <p:nvPr/>
            </p:nvSpPr>
            <p:spPr bwMode="auto">
              <a:xfrm>
                <a:off x="6192159" y="1890484"/>
                <a:ext cx="645354" cy="562657"/>
              </a:xfrm>
              <a:custGeom>
                <a:avLst/>
                <a:gdLst>
                  <a:gd name="connsiteX0" fmla="*/ 384629 w 732972"/>
                  <a:gd name="connsiteY0" fmla="*/ 7257 h 551543"/>
                  <a:gd name="connsiteX1" fmla="*/ 653143 w 732972"/>
                  <a:gd name="connsiteY1" fmla="*/ 0 h 551543"/>
                  <a:gd name="connsiteX2" fmla="*/ 732972 w 732972"/>
                  <a:gd name="connsiteY2" fmla="*/ 87085 h 551543"/>
                  <a:gd name="connsiteX3" fmla="*/ 653143 w 732972"/>
                  <a:gd name="connsiteY3" fmla="*/ 508000 h 551543"/>
                  <a:gd name="connsiteX4" fmla="*/ 587829 w 732972"/>
                  <a:gd name="connsiteY4" fmla="*/ 537028 h 551543"/>
                  <a:gd name="connsiteX5" fmla="*/ 79829 w 732972"/>
                  <a:gd name="connsiteY5" fmla="*/ 551543 h 551543"/>
                  <a:gd name="connsiteX6" fmla="*/ 0 w 732972"/>
                  <a:gd name="connsiteY6" fmla="*/ 457200 h 551543"/>
                  <a:gd name="connsiteX7" fmla="*/ 0 w 732972"/>
                  <a:gd name="connsiteY7" fmla="*/ 457200 h 551543"/>
                  <a:gd name="connsiteX0" fmla="*/ 384629 w 732972"/>
                  <a:gd name="connsiteY0" fmla="*/ 27500 h 571786"/>
                  <a:gd name="connsiteX1" fmla="*/ 653143 w 732972"/>
                  <a:gd name="connsiteY1" fmla="*/ 20243 h 571786"/>
                  <a:gd name="connsiteX2" fmla="*/ 732972 w 732972"/>
                  <a:gd name="connsiteY2" fmla="*/ 107328 h 571786"/>
                  <a:gd name="connsiteX3" fmla="*/ 653143 w 732972"/>
                  <a:gd name="connsiteY3" fmla="*/ 528243 h 571786"/>
                  <a:gd name="connsiteX4" fmla="*/ 587829 w 732972"/>
                  <a:gd name="connsiteY4" fmla="*/ 557271 h 571786"/>
                  <a:gd name="connsiteX5" fmla="*/ 79829 w 732972"/>
                  <a:gd name="connsiteY5" fmla="*/ 571786 h 571786"/>
                  <a:gd name="connsiteX6" fmla="*/ 0 w 732972"/>
                  <a:gd name="connsiteY6" fmla="*/ 477443 h 571786"/>
                  <a:gd name="connsiteX7" fmla="*/ 0 w 732972"/>
                  <a:gd name="connsiteY7" fmla="*/ 477443 h 571786"/>
                  <a:gd name="connsiteX0" fmla="*/ 384629 w 732972"/>
                  <a:gd name="connsiteY0" fmla="*/ 27500 h 571786"/>
                  <a:gd name="connsiteX1" fmla="*/ 653143 w 732972"/>
                  <a:gd name="connsiteY1" fmla="*/ 20243 h 571786"/>
                  <a:gd name="connsiteX2" fmla="*/ 732972 w 732972"/>
                  <a:gd name="connsiteY2" fmla="*/ 107328 h 571786"/>
                  <a:gd name="connsiteX3" fmla="*/ 653143 w 732972"/>
                  <a:gd name="connsiteY3" fmla="*/ 528243 h 571786"/>
                  <a:gd name="connsiteX4" fmla="*/ 587829 w 732972"/>
                  <a:gd name="connsiteY4" fmla="*/ 557271 h 571786"/>
                  <a:gd name="connsiteX5" fmla="*/ 79829 w 732972"/>
                  <a:gd name="connsiteY5" fmla="*/ 571786 h 571786"/>
                  <a:gd name="connsiteX6" fmla="*/ 0 w 732972"/>
                  <a:gd name="connsiteY6" fmla="*/ 477443 h 571786"/>
                  <a:gd name="connsiteX7" fmla="*/ 0 w 732972"/>
                  <a:gd name="connsiteY7" fmla="*/ 477443 h 571786"/>
                  <a:gd name="connsiteX0" fmla="*/ 384629 w 733629"/>
                  <a:gd name="connsiteY0" fmla="*/ 27500 h 571786"/>
                  <a:gd name="connsiteX1" fmla="*/ 653143 w 733629"/>
                  <a:gd name="connsiteY1" fmla="*/ 20243 h 571786"/>
                  <a:gd name="connsiteX2" fmla="*/ 732972 w 733629"/>
                  <a:gd name="connsiteY2" fmla="*/ 107328 h 571786"/>
                  <a:gd name="connsiteX3" fmla="*/ 653143 w 733629"/>
                  <a:gd name="connsiteY3" fmla="*/ 528243 h 571786"/>
                  <a:gd name="connsiteX4" fmla="*/ 587829 w 733629"/>
                  <a:gd name="connsiteY4" fmla="*/ 557271 h 571786"/>
                  <a:gd name="connsiteX5" fmla="*/ 79829 w 733629"/>
                  <a:gd name="connsiteY5" fmla="*/ 571786 h 571786"/>
                  <a:gd name="connsiteX6" fmla="*/ 0 w 733629"/>
                  <a:gd name="connsiteY6" fmla="*/ 477443 h 571786"/>
                  <a:gd name="connsiteX7" fmla="*/ 0 w 733629"/>
                  <a:gd name="connsiteY7" fmla="*/ 477443 h 571786"/>
                  <a:gd name="connsiteX0" fmla="*/ 384629 w 733629"/>
                  <a:gd name="connsiteY0" fmla="*/ 27500 h 571786"/>
                  <a:gd name="connsiteX1" fmla="*/ 653143 w 733629"/>
                  <a:gd name="connsiteY1" fmla="*/ 20243 h 571786"/>
                  <a:gd name="connsiteX2" fmla="*/ 732972 w 733629"/>
                  <a:gd name="connsiteY2" fmla="*/ 107328 h 571786"/>
                  <a:gd name="connsiteX3" fmla="*/ 653143 w 733629"/>
                  <a:gd name="connsiteY3" fmla="*/ 528243 h 571786"/>
                  <a:gd name="connsiteX4" fmla="*/ 587829 w 733629"/>
                  <a:gd name="connsiteY4" fmla="*/ 557271 h 571786"/>
                  <a:gd name="connsiteX5" fmla="*/ 79829 w 733629"/>
                  <a:gd name="connsiteY5" fmla="*/ 571786 h 571786"/>
                  <a:gd name="connsiteX6" fmla="*/ 0 w 733629"/>
                  <a:gd name="connsiteY6" fmla="*/ 477443 h 571786"/>
                  <a:gd name="connsiteX7" fmla="*/ 0 w 733629"/>
                  <a:gd name="connsiteY7" fmla="*/ 477443 h 571786"/>
                  <a:gd name="connsiteX0" fmla="*/ 384629 w 733629"/>
                  <a:gd name="connsiteY0" fmla="*/ 21443 h 565729"/>
                  <a:gd name="connsiteX1" fmla="*/ 653143 w 733629"/>
                  <a:gd name="connsiteY1" fmla="*/ 14186 h 565729"/>
                  <a:gd name="connsiteX2" fmla="*/ 732972 w 733629"/>
                  <a:gd name="connsiteY2" fmla="*/ 101271 h 565729"/>
                  <a:gd name="connsiteX3" fmla="*/ 653143 w 733629"/>
                  <a:gd name="connsiteY3" fmla="*/ 522186 h 565729"/>
                  <a:gd name="connsiteX4" fmla="*/ 587829 w 733629"/>
                  <a:gd name="connsiteY4" fmla="*/ 551214 h 565729"/>
                  <a:gd name="connsiteX5" fmla="*/ 79829 w 733629"/>
                  <a:gd name="connsiteY5" fmla="*/ 565729 h 565729"/>
                  <a:gd name="connsiteX6" fmla="*/ 0 w 733629"/>
                  <a:gd name="connsiteY6" fmla="*/ 471386 h 565729"/>
                  <a:gd name="connsiteX7" fmla="*/ 0 w 733629"/>
                  <a:gd name="connsiteY7" fmla="*/ 471386 h 565729"/>
                  <a:gd name="connsiteX0" fmla="*/ 384629 w 733629"/>
                  <a:gd name="connsiteY0" fmla="*/ 21443 h 565729"/>
                  <a:gd name="connsiteX1" fmla="*/ 653143 w 733629"/>
                  <a:gd name="connsiteY1" fmla="*/ 14186 h 565729"/>
                  <a:gd name="connsiteX2" fmla="*/ 732972 w 733629"/>
                  <a:gd name="connsiteY2" fmla="*/ 101271 h 565729"/>
                  <a:gd name="connsiteX3" fmla="*/ 653143 w 733629"/>
                  <a:gd name="connsiteY3" fmla="*/ 522186 h 565729"/>
                  <a:gd name="connsiteX4" fmla="*/ 587829 w 733629"/>
                  <a:gd name="connsiteY4" fmla="*/ 551214 h 565729"/>
                  <a:gd name="connsiteX5" fmla="*/ 79829 w 733629"/>
                  <a:gd name="connsiteY5" fmla="*/ 565729 h 565729"/>
                  <a:gd name="connsiteX6" fmla="*/ 0 w 733629"/>
                  <a:gd name="connsiteY6" fmla="*/ 471386 h 565729"/>
                  <a:gd name="connsiteX7" fmla="*/ 0 w 733629"/>
                  <a:gd name="connsiteY7" fmla="*/ 471386 h 565729"/>
                  <a:gd name="connsiteX0" fmla="*/ 384629 w 733629"/>
                  <a:gd name="connsiteY0" fmla="*/ 32658 h 576944"/>
                  <a:gd name="connsiteX1" fmla="*/ 670267 w 733629"/>
                  <a:gd name="connsiteY1" fmla="*/ 11702 h 576944"/>
                  <a:gd name="connsiteX2" fmla="*/ 732972 w 733629"/>
                  <a:gd name="connsiteY2" fmla="*/ 112486 h 576944"/>
                  <a:gd name="connsiteX3" fmla="*/ 653143 w 733629"/>
                  <a:gd name="connsiteY3" fmla="*/ 533401 h 576944"/>
                  <a:gd name="connsiteX4" fmla="*/ 587829 w 733629"/>
                  <a:gd name="connsiteY4" fmla="*/ 562429 h 576944"/>
                  <a:gd name="connsiteX5" fmla="*/ 79829 w 733629"/>
                  <a:gd name="connsiteY5" fmla="*/ 576944 h 576944"/>
                  <a:gd name="connsiteX6" fmla="*/ 0 w 733629"/>
                  <a:gd name="connsiteY6" fmla="*/ 482601 h 576944"/>
                  <a:gd name="connsiteX7" fmla="*/ 0 w 733629"/>
                  <a:gd name="connsiteY7" fmla="*/ 482601 h 576944"/>
                  <a:gd name="connsiteX0" fmla="*/ 384629 w 733748"/>
                  <a:gd name="connsiteY0" fmla="*/ 32658 h 576944"/>
                  <a:gd name="connsiteX1" fmla="*/ 670267 w 733748"/>
                  <a:gd name="connsiteY1" fmla="*/ 11702 h 576944"/>
                  <a:gd name="connsiteX2" fmla="*/ 732972 w 733748"/>
                  <a:gd name="connsiteY2" fmla="*/ 112486 h 576944"/>
                  <a:gd name="connsiteX3" fmla="*/ 663417 w 733748"/>
                  <a:gd name="connsiteY3" fmla="*/ 478606 h 576944"/>
                  <a:gd name="connsiteX4" fmla="*/ 587829 w 733748"/>
                  <a:gd name="connsiteY4" fmla="*/ 562429 h 576944"/>
                  <a:gd name="connsiteX5" fmla="*/ 79829 w 733748"/>
                  <a:gd name="connsiteY5" fmla="*/ 576944 h 576944"/>
                  <a:gd name="connsiteX6" fmla="*/ 0 w 733748"/>
                  <a:gd name="connsiteY6" fmla="*/ 482601 h 576944"/>
                  <a:gd name="connsiteX7" fmla="*/ 0 w 733748"/>
                  <a:gd name="connsiteY7" fmla="*/ 482601 h 576944"/>
                  <a:gd name="connsiteX0" fmla="*/ 384629 w 733748"/>
                  <a:gd name="connsiteY0" fmla="*/ 32658 h 576944"/>
                  <a:gd name="connsiteX1" fmla="*/ 670267 w 733748"/>
                  <a:gd name="connsiteY1" fmla="*/ 11702 h 576944"/>
                  <a:gd name="connsiteX2" fmla="*/ 732972 w 733748"/>
                  <a:gd name="connsiteY2" fmla="*/ 112486 h 576944"/>
                  <a:gd name="connsiteX3" fmla="*/ 663417 w 733748"/>
                  <a:gd name="connsiteY3" fmla="*/ 478606 h 576944"/>
                  <a:gd name="connsiteX4" fmla="*/ 560431 w 733748"/>
                  <a:gd name="connsiteY4" fmla="*/ 555579 h 576944"/>
                  <a:gd name="connsiteX5" fmla="*/ 79829 w 733748"/>
                  <a:gd name="connsiteY5" fmla="*/ 576944 h 576944"/>
                  <a:gd name="connsiteX6" fmla="*/ 0 w 733748"/>
                  <a:gd name="connsiteY6" fmla="*/ 482601 h 576944"/>
                  <a:gd name="connsiteX7" fmla="*/ 0 w 733748"/>
                  <a:gd name="connsiteY7" fmla="*/ 482601 h 576944"/>
                  <a:gd name="connsiteX0" fmla="*/ 384629 w 733748"/>
                  <a:gd name="connsiteY0" fmla="*/ 32658 h 576944"/>
                  <a:gd name="connsiteX1" fmla="*/ 670267 w 733748"/>
                  <a:gd name="connsiteY1" fmla="*/ 11702 h 576944"/>
                  <a:gd name="connsiteX2" fmla="*/ 732972 w 733748"/>
                  <a:gd name="connsiteY2" fmla="*/ 112486 h 576944"/>
                  <a:gd name="connsiteX3" fmla="*/ 663417 w 733748"/>
                  <a:gd name="connsiteY3" fmla="*/ 478606 h 576944"/>
                  <a:gd name="connsiteX4" fmla="*/ 560431 w 733748"/>
                  <a:gd name="connsiteY4" fmla="*/ 555579 h 576944"/>
                  <a:gd name="connsiteX5" fmla="*/ 79829 w 733748"/>
                  <a:gd name="connsiteY5" fmla="*/ 576944 h 576944"/>
                  <a:gd name="connsiteX6" fmla="*/ 0 w 733748"/>
                  <a:gd name="connsiteY6" fmla="*/ 482601 h 576944"/>
                  <a:gd name="connsiteX7" fmla="*/ 0 w 733748"/>
                  <a:gd name="connsiteY7" fmla="*/ 482601 h 576944"/>
                  <a:gd name="connsiteX0" fmla="*/ 384629 w 733665"/>
                  <a:gd name="connsiteY0" fmla="*/ 32658 h 576944"/>
                  <a:gd name="connsiteX1" fmla="*/ 670267 w 733665"/>
                  <a:gd name="connsiteY1" fmla="*/ 11702 h 576944"/>
                  <a:gd name="connsiteX2" fmla="*/ 732972 w 733665"/>
                  <a:gd name="connsiteY2" fmla="*/ 112486 h 576944"/>
                  <a:gd name="connsiteX3" fmla="*/ 656568 w 733665"/>
                  <a:gd name="connsiteY3" fmla="*/ 475181 h 576944"/>
                  <a:gd name="connsiteX4" fmla="*/ 560431 w 733665"/>
                  <a:gd name="connsiteY4" fmla="*/ 555579 h 576944"/>
                  <a:gd name="connsiteX5" fmla="*/ 79829 w 733665"/>
                  <a:gd name="connsiteY5" fmla="*/ 576944 h 576944"/>
                  <a:gd name="connsiteX6" fmla="*/ 0 w 733665"/>
                  <a:gd name="connsiteY6" fmla="*/ 482601 h 576944"/>
                  <a:gd name="connsiteX7" fmla="*/ 0 w 733665"/>
                  <a:gd name="connsiteY7" fmla="*/ 482601 h 576944"/>
                  <a:gd name="connsiteX0" fmla="*/ 384629 w 734254"/>
                  <a:gd name="connsiteY0" fmla="*/ 32658 h 576944"/>
                  <a:gd name="connsiteX1" fmla="*/ 670267 w 734254"/>
                  <a:gd name="connsiteY1" fmla="*/ 11702 h 576944"/>
                  <a:gd name="connsiteX2" fmla="*/ 732972 w 734254"/>
                  <a:gd name="connsiteY2" fmla="*/ 112486 h 576944"/>
                  <a:gd name="connsiteX3" fmla="*/ 656568 w 734254"/>
                  <a:gd name="connsiteY3" fmla="*/ 475181 h 576944"/>
                  <a:gd name="connsiteX4" fmla="*/ 560431 w 734254"/>
                  <a:gd name="connsiteY4" fmla="*/ 555579 h 576944"/>
                  <a:gd name="connsiteX5" fmla="*/ 79829 w 734254"/>
                  <a:gd name="connsiteY5" fmla="*/ 576944 h 576944"/>
                  <a:gd name="connsiteX6" fmla="*/ 0 w 734254"/>
                  <a:gd name="connsiteY6" fmla="*/ 482601 h 576944"/>
                  <a:gd name="connsiteX7" fmla="*/ 0 w 734254"/>
                  <a:gd name="connsiteY7" fmla="*/ 482601 h 576944"/>
                  <a:gd name="connsiteX0" fmla="*/ 384629 w 734254"/>
                  <a:gd name="connsiteY0" fmla="*/ 32658 h 562657"/>
                  <a:gd name="connsiteX1" fmla="*/ 670267 w 734254"/>
                  <a:gd name="connsiteY1" fmla="*/ 11702 h 562657"/>
                  <a:gd name="connsiteX2" fmla="*/ 732972 w 734254"/>
                  <a:gd name="connsiteY2" fmla="*/ 112486 h 562657"/>
                  <a:gd name="connsiteX3" fmla="*/ 656568 w 734254"/>
                  <a:gd name="connsiteY3" fmla="*/ 475181 h 562657"/>
                  <a:gd name="connsiteX4" fmla="*/ 560431 w 734254"/>
                  <a:gd name="connsiteY4" fmla="*/ 555579 h 562657"/>
                  <a:gd name="connsiteX5" fmla="*/ 208417 w 734254"/>
                  <a:gd name="connsiteY5" fmla="*/ 562657 h 562657"/>
                  <a:gd name="connsiteX6" fmla="*/ 0 w 734254"/>
                  <a:gd name="connsiteY6" fmla="*/ 482601 h 562657"/>
                  <a:gd name="connsiteX7" fmla="*/ 0 w 734254"/>
                  <a:gd name="connsiteY7" fmla="*/ 482601 h 562657"/>
                  <a:gd name="connsiteX0" fmla="*/ 384952 w 734577"/>
                  <a:gd name="connsiteY0" fmla="*/ 32658 h 562657"/>
                  <a:gd name="connsiteX1" fmla="*/ 670590 w 734577"/>
                  <a:gd name="connsiteY1" fmla="*/ 11702 h 562657"/>
                  <a:gd name="connsiteX2" fmla="*/ 733295 w 734577"/>
                  <a:gd name="connsiteY2" fmla="*/ 112486 h 562657"/>
                  <a:gd name="connsiteX3" fmla="*/ 656891 w 734577"/>
                  <a:gd name="connsiteY3" fmla="*/ 475181 h 562657"/>
                  <a:gd name="connsiteX4" fmla="*/ 560754 w 734577"/>
                  <a:gd name="connsiteY4" fmla="*/ 555579 h 562657"/>
                  <a:gd name="connsiteX5" fmla="*/ 208740 w 734577"/>
                  <a:gd name="connsiteY5" fmla="*/ 562657 h 562657"/>
                  <a:gd name="connsiteX6" fmla="*/ 323 w 734577"/>
                  <a:gd name="connsiteY6" fmla="*/ 482601 h 562657"/>
                  <a:gd name="connsiteX7" fmla="*/ 257498 w 734577"/>
                  <a:gd name="connsiteY7" fmla="*/ 415926 h 562657"/>
                  <a:gd name="connsiteX0" fmla="*/ 256329 w 605954"/>
                  <a:gd name="connsiteY0" fmla="*/ 32658 h 562657"/>
                  <a:gd name="connsiteX1" fmla="*/ 541967 w 605954"/>
                  <a:gd name="connsiteY1" fmla="*/ 11702 h 562657"/>
                  <a:gd name="connsiteX2" fmla="*/ 604672 w 605954"/>
                  <a:gd name="connsiteY2" fmla="*/ 112486 h 562657"/>
                  <a:gd name="connsiteX3" fmla="*/ 528268 w 605954"/>
                  <a:gd name="connsiteY3" fmla="*/ 475181 h 562657"/>
                  <a:gd name="connsiteX4" fmla="*/ 432131 w 605954"/>
                  <a:gd name="connsiteY4" fmla="*/ 555579 h 562657"/>
                  <a:gd name="connsiteX5" fmla="*/ 80117 w 605954"/>
                  <a:gd name="connsiteY5" fmla="*/ 562657 h 562657"/>
                  <a:gd name="connsiteX6" fmla="*/ 1875 w 605954"/>
                  <a:gd name="connsiteY6" fmla="*/ 495301 h 562657"/>
                  <a:gd name="connsiteX7" fmla="*/ 128875 w 605954"/>
                  <a:gd name="connsiteY7" fmla="*/ 415926 h 562657"/>
                  <a:gd name="connsiteX0" fmla="*/ 290945 w 640570"/>
                  <a:gd name="connsiteY0" fmla="*/ 32658 h 562657"/>
                  <a:gd name="connsiteX1" fmla="*/ 576583 w 640570"/>
                  <a:gd name="connsiteY1" fmla="*/ 11702 h 562657"/>
                  <a:gd name="connsiteX2" fmla="*/ 639288 w 640570"/>
                  <a:gd name="connsiteY2" fmla="*/ 112486 h 562657"/>
                  <a:gd name="connsiteX3" fmla="*/ 562884 w 640570"/>
                  <a:gd name="connsiteY3" fmla="*/ 475181 h 562657"/>
                  <a:gd name="connsiteX4" fmla="*/ 466747 w 640570"/>
                  <a:gd name="connsiteY4" fmla="*/ 555579 h 562657"/>
                  <a:gd name="connsiteX5" fmla="*/ 114733 w 640570"/>
                  <a:gd name="connsiteY5" fmla="*/ 562657 h 562657"/>
                  <a:gd name="connsiteX6" fmla="*/ 36491 w 640570"/>
                  <a:gd name="connsiteY6" fmla="*/ 495301 h 562657"/>
                  <a:gd name="connsiteX7" fmla="*/ 42841 w 640570"/>
                  <a:gd name="connsiteY7" fmla="*/ 419101 h 562657"/>
                  <a:gd name="connsiteX0" fmla="*/ 293059 w 642684"/>
                  <a:gd name="connsiteY0" fmla="*/ 32658 h 562657"/>
                  <a:gd name="connsiteX1" fmla="*/ 578697 w 642684"/>
                  <a:gd name="connsiteY1" fmla="*/ 11702 h 562657"/>
                  <a:gd name="connsiteX2" fmla="*/ 641402 w 642684"/>
                  <a:gd name="connsiteY2" fmla="*/ 112486 h 562657"/>
                  <a:gd name="connsiteX3" fmla="*/ 564998 w 642684"/>
                  <a:gd name="connsiteY3" fmla="*/ 475181 h 562657"/>
                  <a:gd name="connsiteX4" fmla="*/ 468861 w 642684"/>
                  <a:gd name="connsiteY4" fmla="*/ 555579 h 562657"/>
                  <a:gd name="connsiteX5" fmla="*/ 116847 w 642684"/>
                  <a:gd name="connsiteY5" fmla="*/ 562657 h 562657"/>
                  <a:gd name="connsiteX6" fmla="*/ 32255 w 642684"/>
                  <a:gd name="connsiteY6" fmla="*/ 523876 h 562657"/>
                  <a:gd name="connsiteX7" fmla="*/ 44955 w 642684"/>
                  <a:gd name="connsiteY7" fmla="*/ 419101 h 562657"/>
                  <a:gd name="connsiteX0" fmla="*/ 311915 w 661540"/>
                  <a:gd name="connsiteY0" fmla="*/ 32658 h 562657"/>
                  <a:gd name="connsiteX1" fmla="*/ 597553 w 661540"/>
                  <a:gd name="connsiteY1" fmla="*/ 11702 h 562657"/>
                  <a:gd name="connsiteX2" fmla="*/ 660258 w 661540"/>
                  <a:gd name="connsiteY2" fmla="*/ 112486 h 562657"/>
                  <a:gd name="connsiteX3" fmla="*/ 583854 w 661540"/>
                  <a:gd name="connsiteY3" fmla="*/ 475181 h 562657"/>
                  <a:gd name="connsiteX4" fmla="*/ 487717 w 661540"/>
                  <a:gd name="connsiteY4" fmla="*/ 555579 h 562657"/>
                  <a:gd name="connsiteX5" fmla="*/ 135703 w 661540"/>
                  <a:gd name="connsiteY5" fmla="*/ 562657 h 562657"/>
                  <a:gd name="connsiteX6" fmla="*/ 51111 w 661540"/>
                  <a:gd name="connsiteY6" fmla="*/ 523876 h 562657"/>
                  <a:gd name="connsiteX7" fmla="*/ 38411 w 661540"/>
                  <a:gd name="connsiteY7" fmla="*/ 441326 h 562657"/>
                  <a:gd name="connsiteX0" fmla="*/ 273826 w 623451"/>
                  <a:gd name="connsiteY0" fmla="*/ 32658 h 562657"/>
                  <a:gd name="connsiteX1" fmla="*/ 559464 w 623451"/>
                  <a:gd name="connsiteY1" fmla="*/ 11702 h 562657"/>
                  <a:gd name="connsiteX2" fmla="*/ 622169 w 623451"/>
                  <a:gd name="connsiteY2" fmla="*/ 112486 h 562657"/>
                  <a:gd name="connsiteX3" fmla="*/ 545765 w 623451"/>
                  <a:gd name="connsiteY3" fmla="*/ 475181 h 562657"/>
                  <a:gd name="connsiteX4" fmla="*/ 449628 w 623451"/>
                  <a:gd name="connsiteY4" fmla="*/ 555579 h 562657"/>
                  <a:gd name="connsiteX5" fmla="*/ 97614 w 623451"/>
                  <a:gd name="connsiteY5" fmla="*/ 562657 h 562657"/>
                  <a:gd name="connsiteX6" fmla="*/ 13022 w 623451"/>
                  <a:gd name="connsiteY6" fmla="*/ 523876 h 562657"/>
                  <a:gd name="connsiteX7" fmla="*/ 322 w 623451"/>
                  <a:gd name="connsiteY7" fmla="*/ 4413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317954 w 667579"/>
                  <a:gd name="connsiteY0" fmla="*/ 32658 h 562657"/>
                  <a:gd name="connsiteX1" fmla="*/ 603592 w 667579"/>
                  <a:gd name="connsiteY1" fmla="*/ 11702 h 562657"/>
                  <a:gd name="connsiteX2" fmla="*/ 666297 w 667579"/>
                  <a:gd name="connsiteY2" fmla="*/ 112486 h 562657"/>
                  <a:gd name="connsiteX3" fmla="*/ 589893 w 667579"/>
                  <a:gd name="connsiteY3" fmla="*/ 475181 h 562657"/>
                  <a:gd name="connsiteX4" fmla="*/ 493756 w 667579"/>
                  <a:gd name="connsiteY4" fmla="*/ 555579 h 562657"/>
                  <a:gd name="connsiteX5" fmla="*/ 141742 w 667579"/>
                  <a:gd name="connsiteY5" fmla="*/ 562657 h 562657"/>
                  <a:gd name="connsiteX6" fmla="*/ 57150 w 667579"/>
                  <a:gd name="connsiteY6" fmla="*/ 523876 h 562657"/>
                  <a:gd name="connsiteX7" fmla="*/ 0 w 667579"/>
                  <a:gd name="connsiteY7" fmla="*/ 454026 h 562657"/>
                  <a:gd name="connsiteX0" fmla="*/ 295729 w 645354"/>
                  <a:gd name="connsiteY0" fmla="*/ 32658 h 562657"/>
                  <a:gd name="connsiteX1" fmla="*/ 581367 w 645354"/>
                  <a:gd name="connsiteY1" fmla="*/ 11702 h 562657"/>
                  <a:gd name="connsiteX2" fmla="*/ 644072 w 645354"/>
                  <a:gd name="connsiteY2" fmla="*/ 112486 h 562657"/>
                  <a:gd name="connsiteX3" fmla="*/ 567668 w 645354"/>
                  <a:gd name="connsiteY3" fmla="*/ 475181 h 562657"/>
                  <a:gd name="connsiteX4" fmla="*/ 471531 w 645354"/>
                  <a:gd name="connsiteY4" fmla="*/ 555579 h 562657"/>
                  <a:gd name="connsiteX5" fmla="*/ 119517 w 645354"/>
                  <a:gd name="connsiteY5" fmla="*/ 562657 h 562657"/>
                  <a:gd name="connsiteX6" fmla="*/ 34925 w 645354"/>
                  <a:gd name="connsiteY6" fmla="*/ 523876 h 562657"/>
                  <a:gd name="connsiteX7" fmla="*/ 0 w 645354"/>
                  <a:gd name="connsiteY7" fmla="*/ 460376 h 56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5354" h="562657">
                    <a:moveTo>
                      <a:pt x="295729" y="32658"/>
                    </a:moveTo>
                    <a:cubicBezTo>
                      <a:pt x="385234" y="30239"/>
                      <a:pt x="511024" y="-22980"/>
                      <a:pt x="581367" y="11702"/>
                    </a:cubicBezTo>
                    <a:cubicBezTo>
                      <a:pt x="625101" y="54429"/>
                      <a:pt x="641435" y="73184"/>
                      <a:pt x="644072" y="112486"/>
                    </a:cubicBezTo>
                    <a:cubicBezTo>
                      <a:pt x="651709" y="259641"/>
                      <a:pt x="625100" y="338301"/>
                      <a:pt x="567668" y="475181"/>
                    </a:cubicBezTo>
                    <a:cubicBezTo>
                      <a:pt x="533339" y="500839"/>
                      <a:pt x="529833" y="512798"/>
                      <a:pt x="471531" y="555579"/>
                    </a:cubicBezTo>
                    <a:lnTo>
                      <a:pt x="119517" y="562657"/>
                    </a:lnTo>
                    <a:cubicBezTo>
                      <a:pt x="62745" y="555022"/>
                      <a:pt x="54844" y="540923"/>
                      <a:pt x="34925" y="523876"/>
                    </a:cubicBezTo>
                    <a:cubicBezTo>
                      <a:pt x="15006" y="506829"/>
                      <a:pt x="57150" y="555626"/>
                      <a:pt x="0" y="460376"/>
                    </a:cubicBezTo>
                  </a:path>
                </a:pathLst>
              </a:custGeom>
              <a:noFill/>
              <a:ln w="19050">
                <a:solidFill>
                  <a:srgbClr val="527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just"/>
                <a:endParaRPr lang="en-US" dirty="0"/>
              </a:p>
            </p:txBody>
          </p:sp>
          <p:sp>
            <p:nvSpPr>
              <p:cNvPr id="153" name="Right Bracket 152">
                <a:extLst>
                  <a:ext uri="{FF2B5EF4-FFF2-40B4-BE49-F238E27FC236}">
                    <a16:creationId xmlns:a16="http://schemas.microsoft.com/office/drawing/2014/main" id="{0D74936F-CC85-5947-BCB0-1635837B5157}"/>
                  </a:ext>
                </a:extLst>
              </p:cNvPr>
              <p:cNvSpPr/>
              <p:nvPr/>
            </p:nvSpPr>
            <p:spPr>
              <a:xfrm>
                <a:off x="6054806" y="2051512"/>
                <a:ext cx="143955" cy="382975"/>
              </a:xfrm>
              <a:prstGeom prst="rightBracket">
                <a:avLst/>
              </a:prstGeom>
              <a:solidFill>
                <a:srgbClr val="527FFF"/>
              </a:solidFill>
              <a:ln w="1905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just"/>
                <a:endParaRPr lang="en-US" dirty="0"/>
              </a:p>
            </p:txBody>
          </p:sp>
        </p:grpSp>
      </p:grpSp>
      <p:grpSp>
        <p:nvGrpSpPr>
          <p:cNvPr id="157" name="Group 156">
            <a:extLst>
              <a:ext uri="{FF2B5EF4-FFF2-40B4-BE49-F238E27FC236}">
                <a16:creationId xmlns:a16="http://schemas.microsoft.com/office/drawing/2014/main" id="{E10216BB-C660-D146-BEC5-10854D2AA59F}"/>
              </a:ext>
            </a:extLst>
          </p:cNvPr>
          <p:cNvGrpSpPr/>
          <p:nvPr/>
        </p:nvGrpSpPr>
        <p:grpSpPr>
          <a:xfrm>
            <a:off x="12210921" y="5069510"/>
            <a:ext cx="805177" cy="806253"/>
            <a:chOff x="9017751" y="1557605"/>
            <a:chExt cx="805177" cy="806253"/>
          </a:xfrm>
        </p:grpSpPr>
        <p:sp>
          <p:nvSpPr>
            <p:cNvPr id="158" name="Freeform: Shape 266">
              <a:extLst>
                <a:ext uri="{FF2B5EF4-FFF2-40B4-BE49-F238E27FC236}">
                  <a16:creationId xmlns:a16="http://schemas.microsoft.com/office/drawing/2014/main" id="{36DF52F5-0960-AE48-805F-2262885B2464}"/>
                </a:ext>
              </a:extLst>
            </p:cNvPr>
            <p:cNvSpPr/>
            <p:nvPr/>
          </p:nvSpPr>
          <p:spPr>
            <a:xfrm>
              <a:off x="9017751" y="1557605"/>
              <a:ext cx="805177" cy="806253"/>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noFill/>
            <a:ln w="19050" cap="flat">
              <a:solidFill>
                <a:srgbClr val="FFFFFF"/>
              </a:solidFill>
              <a:prstDash val="solid"/>
              <a:round/>
            </a:ln>
          </p:spPr>
          <p:txBody>
            <a:bodyPr rtlCol="0" anchor="ctr"/>
            <a:lstStyle/>
            <a:p>
              <a:endParaRPr lang="en-US" dirty="0"/>
            </a:p>
          </p:txBody>
        </p:sp>
        <p:sp>
          <p:nvSpPr>
            <p:cNvPr id="159" name="Freeform: Shape 266">
              <a:extLst>
                <a:ext uri="{FF2B5EF4-FFF2-40B4-BE49-F238E27FC236}">
                  <a16:creationId xmlns:a16="http://schemas.microsoft.com/office/drawing/2014/main" id="{2E96E46E-6966-B245-9C3A-FBBE05BF88A0}"/>
                </a:ext>
              </a:extLst>
            </p:cNvPr>
            <p:cNvSpPr/>
            <p:nvPr/>
          </p:nvSpPr>
          <p:spPr>
            <a:xfrm flipV="1">
              <a:off x="9097451" y="1643053"/>
              <a:ext cx="644690" cy="36576"/>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solidFill>
              <a:srgbClr val="527FFF"/>
            </a:solidFill>
            <a:ln w="19050" cap="flat">
              <a:solidFill>
                <a:srgbClr val="527FFF"/>
              </a:solidFill>
              <a:prstDash val="solid"/>
              <a:round/>
            </a:ln>
          </p:spPr>
          <p:txBody>
            <a:bodyPr rtlCol="0" anchor="ctr"/>
            <a:lstStyle/>
            <a:p>
              <a:endParaRPr lang="en-US" dirty="0"/>
            </a:p>
          </p:txBody>
        </p:sp>
        <p:sp>
          <p:nvSpPr>
            <p:cNvPr id="160" name="Freeform: Shape 266">
              <a:extLst>
                <a:ext uri="{FF2B5EF4-FFF2-40B4-BE49-F238E27FC236}">
                  <a16:creationId xmlns:a16="http://schemas.microsoft.com/office/drawing/2014/main" id="{A64A8FAE-8B67-D541-8784-ACEB313902AB}"/>
                </a:ext>
              </a:extLst>
            </p:cNvPr>
            <p:cNvSpPr/>
            <p:nvPr/>
          </p:nvSpPr>
          <p:spPr>
            <a:xfrm flipV="1">
              <a:off x="9093549" y="1743705"/>
              <a:ext cx="648592" cy="18288"/>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noFill/>
            <a:ln w="19050" cap="flat">
              <a:solidFill>
                <a:schemeClr val="accent1">
                  <a:lumMod val="60000"/>
                  <a:lumOff val="40000"/>
                </a:schemeClr>
              </a:solidFill>
              <a:prstDash val="solid"/>
              <a:round/>
            </a:ln>
          </p:spPr>
          <p:txBody>
            <a:bodyPr rtlCol="0" anchor="ctr"/>
            <a:lstStyle/>
            <a:p>
              <a:endParaRPr lang="en-US" dirty="0"/>
            </a:p>
          </p:txBody>
        </p:sp>
        <p:sp>
          <p:nvSpPr>
            <p:cNvPr id="161" name="Freeform: Shape 266">
              <a:extLst>
                <a:ext uri="{FF2B5EF4-FFF2-40B4-BE49-F238E27FC236}">
                  <a16:creationId xmlns:a16="http://schemas.microsoft.com/office/drawing/2014/main" id="{51B446FA-1BE8-8346-80FC-2E9B9DC49D3F}"/>
                </a:ext>
              </a:extLst>
            </p:cNvPr>
            <p:cNvSpPr/>
            <p:nvPr/>
          </p:nvSpPr>
          <p:spPr>
            <a:xfrm flipV="1">
              <a:off x="9093549" y="1823147"/>
              <a:ext cx="648592" cy="18288"/>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noFill/>
            <a:ln w="19050" cap="flat">
              <a:solidFill>
                <a:schemeClr val="accent1">
                  <a:lumMod val="60000"/>
                  <a:lumOff val="40000"/>
                </a:schemeClr>
              </a:solidFill>
              <a:prstDash val="solid"/>
              <a:round/>
            </a:ln>
          </p:spPr>
          <p:txBody>
            <a:bodyPr rtlCol="0" anchor="ctr"/>
            <a:lstStyle/>
            <a:p>
              <a:endParaRPr lang="en-US" dirty="0"/>
            </a:p>
          </p:txBody>
        </p:sp>
        <p:sp>
          <p:nvSpPr>
            <p:cNvPr id="162" name="Freeform 161">
              <a:extLst>
                <a:ext uri="{FF2B5EF4-FFF2-40B4-BE49-F238E27FC236}">
                  <a16:creationId xmlns:a16="http://schemas.microsoft.com/office/drawing/2014/main" id="{9D00C760-E24E-144C-8328-D38118EBEB52}"/>
                </a:ext>
              </a:extLst>
            </p:cNvPr>
            <p:cNvSpPr/>
            <p:nvPr/>
          </p:nvSpPr>
          <p:spPr bwMode="auto">
            <a:xfrm>
              <a:off x="9072302" y="1908099"/>
              <a:ext cx="545719" cy="366173"/>
            </a:xfrm>
            <a:custGeom>
              <a:avLst/>
              <a:gdLst>
                <a:gd name="connsiteX0" fmla="*/ 0 w 563760"/>
                <a:gd name="connsiteY0" fmla="*/ 287182 h 287182"/>
                <a:gd name="connsiteX1" fmla="*/ 108740 w 563760"/>
                <a:gd name="connsiteY1" fmla="*/ 277297 h 287182"/>
                <a:gd name="connsiteX2" fmla="*/ 168052 w 563760"/>
                <a:gd name="connsiteY2" fmla="*/ 237755 h 287182"/>
                <a:gd name="connsiteX3" fmla="*/ 202651 w 563760"/>
                <a:gd name="connsiteY3" fmla="*/ 94417 h 287182"/>
                <a:gd name="connsiteX4" fmla="*/ 227364 w 563760"/>
                <a:gd name="connsiteY4" fmla="*/ 20276 h 287182"/>
                <a:gd name="connsiteX5" fmla="*/ 271849 w 563760"/>
                <a:gd name="connsiteY5" fmla="*/ 505 h 287182"/>
                <a:gd name="connsiteX6" fmla="*/ 321276 w 563760"/>
                <a:gd name="connsiteY6" fmla="*/ 35104 h 287182"/>
                <a:gd name="connsiteX7" fmla="*/ 355875 w 563760"/>
                <a:gd name="connsiteY7" fmla="*/ 183385 h 287182"/>
                <a:gd name="connsiteX8" fmla="*/ 430015 w 563760"/>
                <a:gd name="connsiteY8" fmla="*/ 267411 h 287182"/>
                <a:gd name="connsiteX9" fmla="*/ 523927 w 563760"/>
                <a:gd name="connsiteY9" fmla="*/ 272354 h 287182"/>
                <a:gd name="connsiteX10" fmla="*/ 563468 w 563760"/>
                <a:gd name="connsiteY10" fmla="*/ 277297 h 287182"/>
                <a:gd name="connsiteX11" fmla="*/ 538755 w 563760"/>
                <a:gd name="connsiteY11" fmla="*/ 277297 h 287182"/>
                <a:gd name="connsiteX0" fmla="*/ 0 w 564769"/>
                <a:gd name="connsiteY0" fmla="*/ 287182 h 287182"/>
                <a:gd name="connsiteX1" fmla="*/ 108740 w 564769"/>
                <a:gd name="connsiteY1" fmla="*/ 277297 h 287182"/>
                <a:gd name="connsiteX2" fmla="*/ 168052 w 564769"/>
                <a:gd name="connsiteY2" fmla="*/ 237755 h 287182"/>
                <a:gd name="connsiteX3" fmla="*/ 202651 w 564769"/>
                <a:gd name="connsiteY3" fmla="*/ 94417 h 287182"/>
                <a:gd name="connsiteX4" fmla="*/ 227364 w 564769"/>
                <a:gd name="connsiteY4" fmla="*/ 20276 h 287182"/>
                <a:gd name="connsiteX5" fmla="*/ 271849 w 564769"/>
                <a:gd name="connsiteY5" fmla="*/ 505 h 287182"/>
                <a:gd name="connsiteX6" fmla="*/ 321276 w 564769"/>
                <a:gd name="connsiteY6" fmla="*/ 35104 h 287182"/>
                <a:gd name="connsiteX7" fmla="*/ 355875 w 564769"/>
                <a:gd name="connsiteY7" fmla="*/ 183385 h 287182"/>
                <a:gd name="connsiteX8" fmla="*/ 430015 w 564769"/>
                <a:gd name="connsiteY8" fmla="*/ 267411 h 287182"/>
                <a:gd name="connsiteX9" fmla="*/ 501468 w 564769"/>
                <a:gd name="connsiteY9" fmla="*/ 281979 h 287182"/>
                <a:gd name="connsiteX10" fmla="*/ 563468 w 564769"/>
                <a:gd name="connsiteY10" fmla="*/ 277297 h 287182"/>
                <a:gd name="connsiteX11" fmla="*/ 538755 w 564769"/>
                <a:gd name="connsiteY11" fmla="*/ 277297 h 287182"/>
                <a:gd name="connsiteX0" fmla="*/ 0 w 564769"/>
                <a:gd name="connsiteY0" fmla="*/ 286682 h 286682"/>
                <a:gd name="connsiteX1" fmla="*/ 108740 w 564769"/>
                <a:gd name="connsiteY1" fmla="*/ 276797 h 286682"/>
                <a:gd name="connsiteX2" fmla="*/ 168052 w 564769"/>
                <a:gd name="connsiteY2" fmla="*/ 237255 h 286682"/>
                <a:gd name="connsiteX3" fmla="*/ 202651 w 564769"/>
                <a:gd name="connsiteY3" fmla="*/ 93917 h 286682"/>
                <a:gd name="connsiteX4" fmla="*/ 236989 w 564769"/>
                <a:gd name="connsiteY4" fmla="*/ 32609 h 286682"/>
                <a:gd name="connsiteX5" fmla="*/ 271849 w 564769"/>
                <a:gd name="connsiteY5" fmla="*/ 5 h 286682"/>
                <a:gd name="connsiteX6" fmla="*/ 321276 w 564769"/>
                <a:gd name="connsiteY6" fmla="*/ 34604 h 286682"/>
                <a:gd name="connsiteX7" fmla="*/ 355875 w 564769"/>
                <a:gd name="connsiteY7" fmla="*/ 182885 h 286682"/>
                <a:gd name="connsiteX8" fmla="*/ 430015 w 564769"/>
                <a:gd name="connsiteY8" fmla="*/ 266911 h 286682"/>
                <a:gd name="connsiteX9" fmla="*/ 501468 w 564769"/>
                <a:gd name="connsiteY9" fmla="*/ 281479 h 286682"/>
                <a:gd name="connsiteX10" fmla="*/ 563468 w 564769"/>
                <a:gd name="connsiteY10" fmla="*/ 276797 h 286682"/>
                <a:gd name="connsiteX11" fmla="*/ 538755 w 564769"/>
                <a:gd name="connsiteY11" fmla="*/ 276797 h 286682"/>
                <a:gd name="connsiteX0" fmla="*/ 0 w 564769"/>
                <a:gd name="connsiteY0" fmla="*/ 286707 h 286707"/>
                <a:gd name="connsiteX1" fmla="*/ 108740 w 564769"/>
                <a:gd name="connsiteY1" fmla="*/ 276822 h 286707"/>
                <a:gd name="connsiteX2" fmla="*/ 168052 w 564769"/>
                <a:gd name="connsiteY2" fmla="*/ 237280 h 286707"/>
                <a:gd name="connsiteX3" fmla="*/ 202651 w 564769"/>
                <a:gd name="connsiteY3" fmla="*/ 93942 h 286707"/>
                <a:gd name="connsiteX4" fmla="*/ 236989 w 564769"/>
                <a:gd name="connsiteY4" fmla="*/ 32634 h 286707"/>
                <a:gd name="connsiteX5" fmla="*/ 271849 w 564769"/>
                <a:gd name="connsiteY5" fmla="*/ 30 h 286707"/>
                <a:gd name="connsiteX6" fmla="*/ 311651 w 564769"/>
                <a:gd name="connsiteY6" fmla="*/ 37838 h 286707"/>
                <a:gd name="connsiteX7" fmla="*/ 355875 w 564769"/>
                <a:gd name="connsiteY7" fmla="*/ 182910 h 286707"/>
                <a:gd name="connsiteX8" fmla="*/ 430015 w 564769"/>
                <a:gd name="connsiteY8" fmla="*/ 266936 h 286707"/>
                <a:gd name="connsiteX9" fmla="*/ 501468 w 564769"/>
                <a:gd name="connsiteY9" fmla="*/ 281504 h 286707"/>
                <a:gd name="connsiteX10" fmla="*/ 563468 w 564769"/>
                <a:gd name="connsiteY10" fmla="*/ 276822 h 286707"/>
                <a:gd name="connsiteX11" fmla="*/ 538755 w 564769"/>
                <a:gd name="connsiteY11" fmla="*/ 276822 h 286707"/>
                <a:gd name="connsiteX0" fmla="*/ 0 w 564769"/>
                <a:gd name="connsiteY0" fmla="*/ 286682 h 286682"/>
                <a:gd name="connsiteX1" fmla="*/ 108740 w 564769"/>
                <a:gd name="connsiteY1" fmla="*/ 276797 h 286682"/>
                <a:gd name="connsiteX2" fmla="*/ 168052 w 564769"/>
                <a:gd name="connsiteY2" fmla="*/ 237255 h 286682"/>
                <a:gd name="connsiteX3" fmla="*/ 202651 w 564769"/>
                <a:gd name="connsiteY3" fmla="*/ 93917 h 286682"/>
                <a:gd name="connsiteX4" fmla="*/ 221114 w 564769"/>
                <a:gd name="connsiteY4" fmla="*/ 35784 h 286682"/>
                <a:gd name="connsiteX5" fmla="*/ 271849 w 564769"/>
                <a:gd name="connsiteY5" fmla="*/ 5 h 286682"/>
                <a:gd name="connsiteX6" fmla="*/ 311651 w 564769"/>
                <a:gd name="connsiteY6" fmla="*/ 37813 h 286682"/>
                <a:gd name="connsiteX7" fmla="*/ 355875 w 564769"/>
                <a:gd name="connsiteY7" fmla="*/ 182885 h 286682"/>
                <a:gd name="connsiteX8" fmla="*/ 430015 w 564769"/>
                <a:gd name="connsiteY8" fmla="*/ 266911 h 286682"/>
                <a:gd name="connsiteX9" fmla="*/ 501468 w 564769"/>
                <a:gd name="connsiteY9" fmla="*/ 281479 h 286682"/>
                <a:gd name="connsiteX10" fmla="*/ 563468 w 564769"/>
                <a:gd name="connsiteY10" fmla="*/ 276797 h 286682"/>
                <a:gd name="connsiteX11" fmla="*/ 538755 w 564769"/>
                <a:gd name="connsiteY11" fmla="*/ 276797 h 286682"/>
                <a:gd name="connsiteX0" fmla="*/ 0 w 564769"/>
                <a:gd name="connsiteY0" fmla="*/ 283507 h 283507"/>
                <a:gd name="connsiteX1" fmla="*/ 108740 w 564769"/>
                <a:gd name="connsiteY1" fmla="*/ 273622 h 283507"/>
                <a:gd name="connsiteX2" fmla="*/ 168052 w 564769"/>
                <a:gd name="connsiteY2" fmla="*/ 234080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55875 w 564769"/>
                <a:gd name="connsiteY7" fmla="*/ 179710 h 283507"/>
                <a:gd name="connsiteX8" fmla="*/ 430015 w 564769"/>
                <a:gd name="connsiteY8" fmla="*/ 263736 h 283507"/>
                <a:gd name="connsiteX9" fmla="*/ 501468 w 564769"/>
                <a:gd name="connsiteY9" fmla="*/ 278304 h 283507"/>
                <a:gd name="connsiteX10" fmla="*/ 563468 w 564769"/>
                <a:gd name="connsiteY10" fmla="*/ 273622 h 283507"/>
                <a:gd name="connsiteX11" fmla="*/ 538755 w 564769"/>
                <a:gd name="connsiteY11" fmla="*/ 273622 h 283507"/>
                <a:gd name="connsiteX0" fmla="*/ 0 w 564769"/>
                <a:gd name="connsiteY0" fmla="*/ 283507 h 283507"/>
                <a:gd name="connsiteX1" fmla="*/ 108740 w 564769"/>
                <a:gd name="connsiteY1" fmla="*/ 273622 h 283507"/>
                <a:gd name="connsiteX2" fmla="*/ 174402 w 564769"/>
                <a:gd name="connsiteY2" fmla="*/ 215030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55875 w 564769"/>
                <a:gd name="connsiteY7" fmla="*/ 179710 h 283507"/>
                <a:gd name="connsiteX8" fmla="*/ 430015 w 564769"/>
                <a:gd name="connsiteY8" fmla="*/ 263736 h 283507"/>
                <a:gd name="connsiteX9" fmla="*/ 501468 w 564769"/>
                <a:gd name="connsiteY9" fmla="*/ 278304 h 283507"/>
                <a:gd name="connsiteX10" fmla="*/ 563468 w 564769"/>
                <a:gd name="connsiteY10" fmla="*/ 273622 h 283507"/>
                <a:gd name="connsiteX11" fmla="*/ 538755 w 564769"/>
                <a:gd name="connsiteY11" fmla="*/ 273622 h 283507"/>
                <a:gd name="connsiteX0" fmla="*/ 0 w 564769"/>
                <a:gd name="connsiteY0" fmla="*/ 283507 h 283507"/>
                <a:gd name="connsiteX1" fmla="*/ 108740 w 564769"/>
                <a:gd name="connsiteY1" fmla="*/ 273622 h 283507"/>
                <a:gd name="connsiteX2" fmla="*/ 164877 w 564769"/>
                <a:gd name="connsiteY2" fmla="*/ 218205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55875 w 564769"/>
                <a:gd name="connsiteY7" fmla="*/ 179710 h 283507"/>
                <a:gd name="connsiteX8" fmla="*/ 430015 w 564769"/>
                <a:gd name="connsiteY8" fmla="*/ 263736 h 283507"/>
                <a:gd name="connsiteX9" fmla="*/ 501468 w 564769"/>
                <a:gd name="connsiteY9" fmla="*/ 278304 h 283507"/>
                <a:gd name="connsiteX10" fmla="*/ 563468 w 564769"/>
                <a:gd name="connsiteY10" fmla="*/ 273622 h 283507"/>
                <a:gd name="connsiteX11" fmla="*/ 538755 w 564769"/>
                <a:gd name="connsiteY11" fmla="*/ 273622 h 283507"/>
                <a:gd name="connsiteX0" fmla="*/ 0 w 564769"/>
                <a:gd name="connsiteY0" fmla="*/ 283507 h 283507"/>
                <a:gd name="connsiteX1" fmla="*/ 108740 w 564769"/>
                <a:gd name="connsiteY1" fmla="*/ 273622 h 283507"/>
                <a:gd name="connsiteX2" fmla="*/ 164877 w 564769"/>
                <a:gd name="connsiteY2" fmla="*/ 218205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68575 w 564769"/>
                <a:gd name="connsiteY7" fmla="*/ 186060 h 283507"/>
                <a:gd name="connsiteX8" fmla="*/ 430015 w 564769"/>
                <a:gd name="connsiteY8" fmla="*/ 263736 h 283507"/>
                <a:gd name="connsiteX9" fmla="*/ 501468 w 564769"/>
                <a:gd name="connsiteY9" fmla="*/ 278304 h 283507"/>
                <a:gd name="connsiteX10" fmla="*/ 563468 w 564769"/>
                <a:gd name="connsiteY10" fmla="*/ 273622 h 283507"/>
                <a:gd name="connsiteX11" fmla="*/ 538755 w 564769"/>
                <a:gd name="connsiteY11" fmla="*/ 273622 h 283507"/>
                <a:gd name="connsiteX0" fmla="*/ 0 w 564769"/>
                <a:gd name="connsiteY0" fmla="*/ 283507 h 283507"/>
                <a:gd name="connsiteX1" fmla="*/ 108740 w 564769"/>
                <a:gd name="connsiteY1" fmla="*/ 273622 h 283507"/>
                <a:gd name="connsiteX2" fmla="*/ 164877 w 564769"/>
                <a:gd name="connsiteY2" fmla="*/ 218205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68575 w 564769"/>
                <a:gd name="connsiteY7" fmla="*/ 186060 h 283507"/>
                <a:gd name="connsiteX8" fmla="*/ 430015 w 564769"/>
                <a:gd name="connsiteY8" fmla="*/ 263736 h 283507"/>
                <a:gd name="connsiteX9" fmla="*/ 563468 w 564769"/>
                <a:gd name="connsiteY9" fmla="*/ 273622 h 283507"/>
                <a:gd name="connsiteX10" fmla="*/ 538755 w 564769"/>
                <a:gd name="connsiteY10" fmla="*/ 273622 h 283507"/>
                <a:gd name="connsiteX0" fmla="*/ 0 w 564769"/>
                <a:gd name="connsiteY0" fmla="*/ 283507 h 283507"/>
                <a:gd name="connsiteX1" fmla="*/ 130965 w 564769"/>
                <a:gd name="connsiteY1" fmla="*/ 256708 h 283507"/>
                <a:gd name="connsiteX2" fmla="*/ 164877 w 564769"/>
                <a:gd name="connsiteY2" fmla="*/ 218205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68575 w 564769"/>
                <a:gd name="connsiteY7" fmla="*/ 186060 h 283507"/>
                <a:gd name="connsiteX8" fmla="*/ 430015 w 564769"/>
                <a:gd name="connsiteY8" fmla="*/ 263736 h 283507"/>
                <a:gd name="connsiteX9" fmla="*/ 563468 w 564769"/>
                <a:gd name="connsiteY9" fmla="*/ 273622 h 283507"/>
                <a:gd name="connsiteX10" fmla="*/ 538755 w 564769"/>
                <a:gd name="connsiteY10" fmla="*/ 273622 h 283507"/>
                <a:gd name="connsiteX0" fmla="*/ 0 w 539369"/>
                <a:gd name="connsiteY0" fmla="*/ 271425 h 273711"/>
                <a:gd name="connsiteX1" fmla="*/ 105565 w 539369"/>
                <a:gd name="connsiteY1" fmla="*/ 256708 h 273711"/>
                <a:gd name="connsiteX2" fmla="*/ 139477 w 539369"/>
                <a:gd name="connsiteY2" fmla="*/ 218205 h 273711"/>
                <a:gd name="connsiteX3" fmla="*/ 177251 w 539369"/>
                <a:gd name="connsiteY3" fmla="*/ 90742 h 273711"/>
                <a:gd name="connsiteX4" fmla="*/ 195714 w 539369"/>
                <a:gd name="connsiteY4" fmla="*/ 32609 h 273711"/>
                <a:gd name="connsiteX5" fmla="*/ 233749 w 539369"/>
                <a:gd name="connsiteY5" fmla="*/ 5 h 273711"/>
                <a:gd name="connsiteX6" fmla="*/ 286251 w 539369"/>
                <a:gd name="connsiteY6" fmla="*/ 34638 h 273711"/>
                <a:gd name="connsiteX7" fmla="*/ 343175 w 539369"/>
                <a:gd name="connsiteY7" fmla="*/ 186060 h 273711"/>
                <a:gd name="connsiteX8" fmla="*/ 404615 w 539369"/>
                <a:gd name="connsiteY8" fmla="*/ 263736 h 273711"/>
                <a:gd name="connsiteX9" fmla="*/ 538068 w 539369"/>
                <a:gd name="connsiteY9" fmla="*/ 273622 h 273711"/>
                <a:gd name="connsiteX10" fmla="*/ 513355 w 539369"/>
                <a:gd name="connsiteY10" fmla="*/ 273622 h 273711"/>
                <a:gd name="connsiteX0" fmla="*/ 0 w 545719"/>
                <a:gd name="connsiteY0" fmla="*/ 278674 h 278674"/>
                <a:gd name="connsiteX1" fmla="*/ 111915 w 545719"/>
                <a:gd name="connsiteY1" fmla="*/ 256708 h 278674"/>
                <a:gd name="connsiteX2" fmla="*/ 145827 w 545719"/>
                <a:gd name="connsiteY2" fmla="*/ 218205 h 278674"/>
                <a:gd name="connsiteX3" fmla="*/ 183601 w 545719"/>
                <a:gd name="connsiteY3" fmla="*/ 90742 h 278674"/>
                <a:gd name="connsiteX4" fmla="*/ 202064 w 545719"/>
                <a:gd name="connsiteY4" fmla="*/ 32609 h 278674"/>
                <a:gd name="connsiteX5" fmla="*/ 240099 w 545719"/>
                <a:gd name="connsiteY5" fmla="*/ 5 h 278674"/>
                <a:gd name="connsiteX6" fmla="*/ 292601 w 545719"/>
                <a:gd name="connsiteY6" fmla="*/ 34638 h 278674"/>
                <a:gd name="connsiteX7" fmla="*/ 349525 w 545719"/>
                <a:gd name="connsiteY7" fmla="*/ 186060 h 278674"/>
                <a:gd name="connsiteX8" fmla="*/ 410965 w 545719"/>
                <a:gd name="connsiteY8" fmla="*/ 263736 h 278674"/>
                <a:gd name="connsiteX9" fmla="*/ 544418 w 545719"/>
                <a:gd name="connsiteY9" fmla="*/ 273622 h 278674"/>
                <a:gd name="connsiteX10" fmla="*/ 519705 w 545719"/>
                <a:gd name="connsiteY10" fmla="*/ 273622 h 27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719" h="278674">
                  <a:moveTo>
                    <a:pt x="0" y="278674"/>
                  </a:moveTo>
                  <a:cubicBezTo>
                    <a:pt x="40365" y="277850"/>
                    <a:pt x="87611" y="266786"/>
                    <a:pt x="111915" y="256708"/>
                  </a:cubicBezTo>
                  <a:cubicBezTo>
                    <a:pt x="136219" y="246630"/>
                    <a:pt x="133879" y="245866"/>
                    <a:pt x="145827" y="218205"/>
                  </a:cubicBezTo>
                  <a:cubicBezTo>
                    <a:pt x="157775" y="190544"/>
                    <a:pt x="174228" y="121675"/>
                    <a:pt x="183601" y="90742"/>
                  </a:cubicBezTo>
                  <a:cubicBezTo>
                    <a:pt x="192974" y="59809"/>
                    <a:pt x="192648" y="47732"/>
                    <a:pt x="202064" y="32609"/>
                  </a:cubicBezTo>
                  <a:cubicBezTo>
                    <a:pt x="211480" y="17486"/>
                    <a:pt x="225010" y="-333"/>
                    <a:pt x="240099" y="5"/>
                  </a:cubicBezTo>
                  <a:cubicBezTo>
                    <a:pt x="255188" y="343"/>
                    <a:pt x="274363" y="3629"/>
                    <a:pt x="292601" y="34638"/>
                  </a:cubicBezTo>
                  <a:cubicBezTo>
                    <a:pt x="310839" y="65647"/>
                    <a:pt x="329798" y="147877"/>
                    <a:pt x="349525" y="186060"/>
                  </a:cubicBezTo>
                  <a:cubicBezTo>
                    <a:pt x="369252" y="224243"/>
                    <a:pt x="378483" y="249142"/>
                    <a:pt x="410965" y="263736"/>
                  </a:cubicBezTo>
                  <a:cubicBezTo>
                    <a:pt x="443447" y="278330"/>
                    <a:pt x="526295" y="271974"/>
                    <a:pt x="544418" y="273622"/>
                  </a:cubicBezTo>
                  <a:cubicBezTo>
                    <a:pt x="550632" y="272842"/>
                    <a:pt x="533297" y="274034"/>
                    <a:pt x="519705" y="273622"/>
                  </a:cubicBezTo>
                </a:path>
              </a:pathLst>
            </a:custGeom>
            <a:noFill/>
            <a:ln>
              <a:solidFill>
                <a:srgbClr val="527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3" name="Freeform 162">
              <a:extLst>
                <a:ext uri="{FF2B5EF4-FFF2-40B4-BE49-F238E27FC236}">
                  <a16:creationId xmlns:a16="http://schemas.microsoft.com/office/drawing/2014/main" id="{8177CB5C-735D-4548-ADE3-59BAE980FD8B}"/>
                </a:ext>
              </a:extLst>
            </p:cNvPr>
            <p:cNvSpPr/>
            <p:nvPr/>
          </p:nvSpPr>
          <p:spPr bwMode="auto">
            <a:xfrm>
              <a:off x="9330102" y="2034258"/>
              <a:ext cx="456286" cy="241546"/>
            </a:xfrm>
            <a:custGeom>
              <a:avLst/>
              <a:gdLst>
                <a:gd name="connsiteX0" fmla="*/ 0 w 563760"/>
                <a:gd name="connsiteY0" fmla="*/ 287182 h 287182"/>
                <a:gd name="connsiteX1" fmla="*/ 108740 w 563760"/>
                <a:gd name="connsiteY1" fmla="*/ 277297 h 287182"/>
                <a:gd name="connsiteX2" fmla="*/ 168052 w 563760"/>
                <a:gd name="connsiteY2" fmla="*/ 237755 h 287182"/>
                <a:gd name="connsiteX3" fmla="*/ 202651 w 563760"/>
                <a:gd name="connsiteY3" fmla="*/ 94417 h 287182"/>
                <a:gd name="connsiteX4" fmla="*/ 227364 w 563760"/>
                <a:gd name="connsiteY4" fmla="*/ 20276 h 287182"/>
                <a:gd name="connsiteX5" fmla="*/ 271849 w 563760"/>
                <a:gd name="connsiteY5" fmla="*/ 505 h 287182"/>
                <a:gd name="connsiteX6" fmla="*/ 321276 w 563760"/>
                <a:gd name="connsiteY6" fmla="*/ 35104 h 287182"/>
                <a:gd name="connsiteX7" fmla="*/ 355875 w 563760"/>
                <a:gd name="connsiteY7" fmla="*/ 183385 h 287182"/>
                <a:gd name="connsiteX8" fmla="*/ 430015 w 563760"/>
                <a:gd name="connsiteY8" fmla="*/ 267411 h 287182"/>
                <a:gd name="connsiteX9" fmla="*/ 523927 w 563760"/>
                <a:gd name="connsiteY9" fmla="*/ 272354 h 287182"/>
                <a:gd name="connsiteX10" fmla="*/ 563468 w 563760"/>
                <a:gd name="connsiteY10" fmla="*/ 277297 h 287182"/>
                <a:gd name="connsiteX11" fmla="*/ 538755 w 563760"/>
                <a:gd name="connsiteY11" fmla="*/ 277297 h 287182"/>
                <a:gd name="connsiteX0" fmla="*/ 0 w 564769"/>
                <a:gd name="connsiteY0" fmla="*/ 287182 h 287182"/>
                <a:gd name="connsiteX1" fmla="*/ 108740 w 564769"/>
                <a:gd name="connsiteY1" fmla="*/ 277297 h 287182"/>
                <a:gd name="connsiteX2" fmla="*/ 168052 w 564769"/>
                <a:gd name="connsiteY2" fmla="*/ 237755 h 287182"/>
                <a:gd name="connsiteX3" fmla="*/ 202651 w 564769"/>
                <a:gd name="connsiteY3" fmla="*/ 94417 h 287182"/>
                <a:gd name="connsiteX4" fmla="*/ 227364 w 564769"/>
                <a:gd name="connsiteY4" fmla="*/ 20276 h 287182"/>
                <a:gd name="connsiteX5" fmla="*/ 271849 w 564769"/>
                <a:gd name="connsiteY5" fmla="*/ 505 h 287182"/>
                <a:gd name="connsiteX6" fmla="*/ 321276 w 564769"/>
                <a:gd name="connsiteY6" fmla="*/ 35104 h 287182"/>
                <a:gd name="connsiteX7" fmla="*/ 355875 w 564769"/>
                <a:gd name="connsiteY7" fmla="*/ 183385 h 287182"/>
                <a:gd name="connsiteX8" fmla="*/ 430015 w 564769"/>
                <a:gd name="connsiteY8" fmla="*/ 267411 h 287182"/>
                <a:gd name="connsiteX9" fmla="*/ 501468 w 564769"/>
                <a:gd name="connsiteY9" fmla="*/ 281979 h 287182"/>
                <a:gd name="connsiteX10" fmla="*/ 563468 w 564769"/>
                <a:gd name="connsiteY10" fmla="*/ 277297 h 287182"/>
                <a:gd name="connsiteX11" fmla="*/ 538755 w 564769"/>
                <a:gd name="connsiteY11" fmla="*/ 277297 h 287182"/>
                <a:gd name="connsiteX0" fmla="*/ 0 w 564769"/>
                <a:gd name="connsiteY0" fmla="*/ 286682 h 286682"/>
                <a:gd name="connsiteX1" fmla="*/ 108740 w 564769"/>
                <a:gd name="connsiteY1" fmla="*/ 276797 h 286682"/>
                <a:gd name="connsiteX2" fmla="*/ 168052 w 564769"/>
                <a:gd name="connsiteY2" fmla="*/ 237255 h 286682"/>
                <a:gd name="connsiteX3" fmla="*/ 202651 w 564769"/>
                <a:gd name="connsiteY3" fmla="*/ 93917 h 286682"/>
                <a:gd name="connsiteX4" fmla="*/ 236989 w 564769"/>
                <a:gd name="connsiteY4" fmla="*/ 32609 h 286682"/>
                <a:gd name="connsiteX5" fmla="*/ 271849 w 564769"/>
                <a:gd name="connsiteY5" fmla="*/ 5 h 286682"/>
                <a:gd name="connsiteX6" fmla="*/ 321276 w 564769"/>
                <a:gd name="connsiteY6" fmla="*/ 34604 h 286682"/>
                <a:gd name="connsiteX7" fmla="*/ 355875 w 564769"/>
                <a:gd name="connsiteY7" fmla="*/ 182885 h 286682"/>
                <a:gd name="connsiteX8" fmla="*/ 430015 w 564769"/>
                <a:gd name="connsiteY8" fmla="*/ 266911 h 286682"/>
                <a:gd name="connsiteX9" fmla="*/ 501468 w 564769"/>
                <a:gd name="connsiteY9" fmla="*/ 281479 h 286682"/>
                <a:gd name="connsiteX10" fmla="*/ 563468 w 564769"/>
                <a:gd name="connsiteY10" fmla="*/ 276797 h 286682"/>
                <a:gd name="connsiteX11" fmla="*/ 538755 w 564769"/>
                <a:gd name="connsiteY11" fmla="*/ 276797 h 286682"/>
                <a:gd name="connsiteX0" fmla="*/ 0 w 564769"/>
                <a:gd name="connsiteY0" fmla="*/ 286707 h 286707"/>
                <a:gd name="connsiteX1" fmla="*/ 108740 w 564769"/>
                <a:gd name="connsiteY1" fmla="*/ 276822 h 286707"/>
                <a:gd name="connsiteX2" fmla="*/ 168052 w 564769"/>
                <a:gd name="connsiteY2" fmla="*/ 237280 h 286707"/>
                <a:gd name="connsiteX3" fmla="*/ 202651 w 564769"/>
                <a:gd name="connsiteY3" fmla="*/ 93942 h 286707"/>
                <a:gd name="connsiteX4" fmla="*/ 236989 w 564769"/>
                <a:gd name="connsiteY4" fmla="*/ 32634 h 286707"/>
                <a:gd name="connsiteX5" fmla="*/ 271849 w 564769"/>
                <a:gd name="connsiteY5" fmla="*/ 30 h 286707"/>
                <a:gd name="connsiteX6" fmla="*/ 311651 w 564769"/>
                <a:gd name="connsiteY6" fmla="*/ 37838 h 286707"/>
                <a:gd name="connsiteX7" fmla="*/ 355875 w 564769"/>
                <a:gd name="connsiteY7" fmla="*/ 182910 h 286707"/>
                <a:gd name="connsiteX8" fmla="*/ 430015 w 564769"/>
                <a:gd name="connsiteY8" fmla="*/ 266936 h 286707"/>
                <a:gd name="connsiteX9" fmla="*/ 501468 w 564769"/>
                <a:gd name="connsiteY9" fmla="*/ 281504 h 286707"/>
                <a:gd name="connsiteX10" fmla="*/ 563468 w 564769"/>
                <a:gd name="connsiteY10" fmla="*/ 276822 h 286707"/>
                <a:gd name="connsiteX11" fmla="*/ 538755 w 564769"/>
                <a:gd name="connsiteY11" fmla="*/ 276822 h 286707"/>
                <a:gd name="connsiteX0" fmla="*/ 0 w 564769"/>
                <a:gd name="connsiteY0" fmla="*/ 286682 h 286682"/>
                <a:gd name="connsiteX1" fmla="*/ 108740 w 564769"/>
                <a:gd name="connsiteY1" fmla="*/ 276797 h 286682"/>
                <a:gd name="connsiteX2" fmla="*/ 168052 w 564769"/>
                <a:gd name="connsiteY2" fmla="*/ 237255 h 286682"/>
                <a:gd name="connsiteX3" fmla="*/ 202651 w 564769"/>
                <a:gd name="connsiteY3" fmla="*/ 93917 h 286682"/>
                <a:gd name="connsiteX4" fmla="*/ 221114 w 564769"/>
                <a:gd name="connsiteY4" fmla="*/ 35784 h 286682"/>
                <a:gd name="connsiteX5" fmla="*/ 271849 w 564769"/>
                <a:gd name="connsiteY5" fmla="*/ 5 h 286682"/>
                <a:gd name="connsiteX6" fmla="*/ 311651 w 564769"/>
                <a:gd name="connsiteY6" fmla="*/ 37813 h 286682"/>
                <a:gd name="connsiteX7" fmla="*/ 355875 w 564769"/>
                <a:gd name="connsiteY7" fmla="*/ 182885 h 286682"/>
                <a:gd name="connsiteX8" fmla="*/ 430015 w 564769"/>
                <a:gd name="connsiteY8" fmla="*/ 266911 h 286682"/>
                <a:gd name="connsiteX9" fmla="*/ 501468 w 564769"/>
                <a:gd name="connsiteY9" fmla="*/ 281479 h 286682"/>
                <a:gd name="connsiteX10" fmla="*/ 563468 w 564769"/>
                <a:gd name="connsiteY10" fmla="*/ 276797 h 286682"/>
                <a:gd name="connsiteX11" fmla="*/ 538755 w 564769"/>
                <a:gd name="connsiteY11" fmla="*/ 276797 h 286682"/>
                <a:gd name="connsiteX0" fmla="*/ 0 w 564769"/>
                <a:gd name="connsiteY0" fmla="*/ 283507 h 283507"/>
                <a:gd name="connsiteX1" fmla="*/ 108740 w 564769"/>
                <a:gd name="connsiteY1" fmla="*/ 273622 h 283507"/>
                <a:gd name="connsiteX2" fmla="*/ 168052 w 564769"/>
                <a:gd name="connsiteY2" fmla="*/ 234080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55875 w 564769"/>
                <a:gd name="connsiteY7" fmla="*/ 179710 h 283507"/>
                <a:gd name="connsiteX8" fmla="*/ 430015 w 564769"/>
                <a:gd name="connsiteY8" fmla="*/ 263736 h 283507"/>
                <a:gd name="connsiteX9" fmla="*/ 501468 w 564769"/>
                <a:gd name="connsiteY9" fmla="*/ 278304 h 283507"/>
                <a:gd name="connsiteX10" fmla="*/ 563468 w 564769"/>
                <a:gd name="connsiteY10" fmla="*/ 273622 h 283507"/>
                <a:gd name="connsiteX11" fmla="*/ 538755 w 564769"/>
                <a:gd name="connsiteY11" fmla="*/ 273622 h 283507"/>
                <a:gd name="connsiteX0" fmla="*/ 0 w 564769"/>
                <a:gd name="connsiteY0" fmla="*/ 283507 h 283507"/>
                <a:gd name="connsiteX1" fmla="*/ 108740 w 564769"/>
                <a:gd name="connsiteY1" fmla="*/ 273622 h 283507"/>
                <a:gd name="connsiteX2" fmla="*/ 174402 w 564769"/>
                <a:gd name="connsiteY2" fmla="*/ 215030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55875 w 564769"/>
                <a:gd name="connsiteY7" fmla="*/ 179710 h 283507"/>
                <a:gd name="connsiteX8" fmla="*/ 430015 w 564769"/>
                <a:gd name="connsiteY8" fmla="*/ 263736 h 283507"/>
                <a:gd name="connsiteX9" fmla="*/ 501468 w 564769"/>
                <a:gd name="connsiteY9" fmla="*/ 278304 h 283507"/>
                <a:gd name="connsiteX10" fmla="*/ 563468 w 564769"/>
                <a:gd name="connsiteY10" fmla="*/ 273622 h 283507"/>
                <a:gd name="connsiteX11" fmla="*/ 538755 w 564769"/>
                <a:gd name="connsiteY11" fmla="*/ 273622 h 283507"/>
                <a:gd name="connsiteX0" fmla="*/ 0 w 564769"/>
                <a:gd name="connsiteY0" fmla="*/ 283507 h 283507"/>
                <a:gd name="connsiteX1" fmla="*/ 108740 w 564769"/>
                <a:gd name="connsiteY1" fmla="*/ 273622 h 283507"/>
                <a:gd name="connsiteX2" fmla="*/ 164877 w 564769"/>
                <a:gd name="connsiteY2" fmla="*/ 218205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55875 w 564769"/>
                <a:gd name="connsiteY7" fmla="*/ 179710 h 283507"/>
                <a:gd name="connsiteX8" fmla="*/ 430015 w 564769"/>
                <a:gd name="connsiteY8" fmla="*/ 263736 h 283507"/>
                <a:gd name="connsiteX9" fmla="*/ 501468 w 564769"/>
                <a:gd name="connsiteY9" fmla="*/ 278304 h 283507"/>
                <a:gd name="connsiteX10" fmla="*/ 563468 w 564769"/>
                <a:gd name="connsiteY10" fmla="*/ 273622 h 283507"/>
                <a:gd name="connsiteX11" fmla="*/ 538755 w 564769"/>
                <a:gd name="connsiteY11" fmla="*/ 273622 h 283507"/>
                <a:gd name="connsiteX0" fmla="*/ 0 w 564769"/>
                <a:gd name="connsiteY0" fmla="*/ 283507 h 283507"/>
                <a:gd name="connsiteX1" fmla="*/ 108740 w 564769"/>
                <a:gd name="connsiteY1" fmla="*/ 273622 h 283507"/>
                <a:gd name="connsiteX2" fmla="*/ 164877 w 564769"/>
                <a:gd name="connsiteY2" fmla="*/ 218205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68575 w 564769"/>
                <a:gd name="connsiteY7" fmla="*/ 186060 h 283507"/>
                <a:gd name="connsiteX8" fmla="*/ 430015 w 564769"/>
                <a:gd name="connsiteY8" fmla="*/ 263736 h 283507"/>
                <a:gd name="connsiteX9" fmla="*/ 501468 w 564769"/>
                <a:gd name="connsiteY9" fmla="*/ 278304 h 283507"/>
                <a:gd name="connsiteX10" fmla="*/ 563468 w 564769"/>
                <a:gd name="connsiteY10" fmla="*/ 273622 h 283507"/>
                <a:gd name="connsiteX11" fmla="*/ 538755 w 564769"/>
                <a:gd name="connsiteY11" fmla="*/ 273622 h 283507"/>
                <a:gd name="connsiteX0" fmla="*/ 0 w 564769"/>
                <a:gd name="connsiteY0" fmla="*/ 283507 h 283507"/>
                <a:gd name="connsiteX1" fmla="*/ 108740 w 564769"/>
                <a:gd name="connsiteY1" fmla="*/ 273622 h 283507"/>
                <a:gd name="connsiteX2" fmla="*/ 164877 w 564769"/>
                <a:gd name="connsiteY2" fmla="*/ 218205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68575 w 564769"/>
                <a:gd name="connsiteY7" fmla="*/ 186060 h 283507"/>
                <a:gd name="connsiteX8" fmla="*/ 430015 w 564769"/>
                <a:gd name="connsiteY8" fmla="*/ 263736 h 283507"/>
                <a:gd name="connsiteX9" fmla="*/ 563468 w 564769"/>
                <a:gd name="connsiteY9" fmla="*/ 273622 h 283507"/>
                <a:gd name="connsiteX10" fmla="*/ 538755 w 564769"/>
                <a:gd name="connsiteY10" fmla="*/ 273622 h 283507"/>
                <a:gd name="connsiteX0" fmla="*/ 0 w 564769"/>
                <a:gd name="connsiteY0" fmla="*/ 283507 h 283507"/>
                <a:gd name="connsiteX1" fmla="*/ 130965 w 564769"/>
                <a:gd name="connsiteY1" fmla="*/ 256708 h 283507"/>
                <a:gd name="connsiteX2" fmla="*/ 164877 w 564769"/>
                <a:gd name="connsiteY2" fmla="*/ 218205 h 283507"/>
                <a:gd name="connsiteX3" fmla="*/ 202651 w 564769"/>
                <a:gd name="connsiteY3" fmla="*/ 90742 h 283507"/>
                <a:gd name="connsiteX4" fmla="*/ 221114 w 564769"/>
                <a:gd name="connsiteY4" fmla="*/ 32609 h 283507"/>
                <a:gd name="connsiteX5" fmla="*/ 259149 w 564769"/>
                <a:gd name="connsiteY5" fmla="*/ 5 h 283507"/>
                <a:gd name="connsiteX6" fmla="*/ 311651 w 564769"/>
                <a:gd name="connsiteY6" fmla="*/ 34638 h 283507"/>
                <a:gd name="connsiteX7" fmla="*/ 368575 w 564769"/>
                <a:gd name="connsiteY7" fmla="*/ 186060 h 283507"/>
                <a:gd name="connsiteX8" fmla="*/ 430015 w 564769"/>
                <a:gd name="connsiteY8" fmla="*/ 263736 h 283507"/>
                <a:gd name="connsiteX9" fmla="*/ 563468 w 564769"/>
                <a:gd name="connsiteY9" fmla="*/ 273622 h 283507"/>
                <a:gd name="connsiteX10" fmla="*/ 538755 w 564769"/>
                <a:gd name="connsiteY10" fmla="*/ 273622 h 283507"/>
                <a:gd name="connsiteX0" fmla="*/ 0 w 539369"/>
                <a:gd name="connsiteY0" fmla="*/ 271425 h 273711"/>
                <a:gd name="connsiteX1" fmla="*/ 105565 w 539369"/>
                <a:gd name="connsiteY1" fmla="*/ 256708 h 273711"/>
                <a:gd name="connsiteX2" fmla="*/ 139477 w 539369"/>
                <a:gd name="connsiteY2" fmla="*/ 218205 h 273711"/>
                <a:gd name="connsiteX3" fmla="*/ 177251 w 539369"/>
                <a:gd name="connsiteY3" fmla="*/ 90742 h 273711"/>
                <a:gd name="connsiteX4" fmla="*/ 195714 w 539369"/>
                <a:gd name="connsiteY4" fmla="*/ 32609 h 273711"/>
                <a:gd name="connsiteX5" fmla="*/ 233749 w 539369"/>
                <a:gd name="connsiteY5" fmla="*/ 5 h 273711"/>
                <a:gd name="connsiteX6" fmla="*/ 286251 w 539369"/>
                <a:gd name="connsiteY6" fmla="*/ 34638 h 273711"/>
                <a:gd name="connsiteX7" fmla="*/ 343175 w 539369"/>
                <a:gd name="connsiteY7" fmla="*/ 186060 h 273711"/>
                <a:gd name="connsiteX8" fmla="*/ 404615 w 539369"/>
                <a:gd name="connsiteY8" fmla="*/ 263736 h 273711"/>
                <a:gd name="connsiteX9" fmla="*/ 538068 w 539369"/>
                <a:gd name="connsiteY9" fmla="*/ 273622 h 273711"/>
                <a:gd name="connsiteX10" fmla="*/ 513355 w 539369"/>
                <a:gd name="connsiteY10" fmla="*/ 273622 h 273711"/>
                <a:gd name="connsiteX0" fmla="*/ 0 w 545719"/>
                <a:gd name="connsiteY0" fmla="*/ 278674 h 278674"/>
                <a:gd name="connsiteX1" fmla="*/ 111915 w 545719"/>
                <a:gd name="connsiteY1" fmla="*/ 256708 h 278674"/>
                <a:gd name="connsiteX2" fmla="*/ 145827 w 545719"/>
                <a:gd name="connsiteY2" fmla="*/ 218205 h 278674"/>
                <a:gd name="connsiteX3" fmla="*/ 183601 w 545719"/>
                <a:gd name="connsiteY3" fmla="*/ 90742 h 278674"/>
                <a:gd name="connsiteX4" fmla="*/ 202064 w 545719"/>
                <a:gd name="connsiteY4" fmla="*/ 32609 h 278674"/>
                <a:gd name="connsiteX5" fmla="*/ 240099 w 545719"/>
                <a:gd name="connsiteY5" fmla="*/ 5 h 278674"/>
                <a:gd name="connsiteX6" fmla="*/ 292601 w 545719"/>
                <a:gd name="connsiteY6" fmla="*/ 34638 h 278674"/>
                <a:gd name="connsiteX7" fmla="*/ 349525 w 545719"/>
                <a:gd name="connsiteY7" fmla="*/ 186060 h 278674"/>
                <a:gd name="connsiteX8" fmla="*/ 410965 w 545719"/>
                <a:gd name="connsiteY8" fmla="*/ 263736 h 278674"/>
                <a:gd name="connsiteX9" fmla="*/ 544418 w 545719"/>
                <a:gd name="connsiteY9" fmla="*/ 273622 h 278674"/>
                <a:gd name="connsiteX10" fmla="*/ 519705 w 545719"/>
                <a:gd name="connsiteY10" fmla="*/ 273622 h 27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719" h="278674">
                  <a:moveTo>
                    <a:pt x="0" y="278674"/>
                  </a:moveTo>
                  <a:cubicBezTo>
                    <a:pt x="40365" y="277850"/>
                    <a:pt x="87611" y="266786"/>
                    <a:pt x="111915" y="256708"/>
                  </a:cubicBezTo>
                  <a:cubicBezTo>
                    <a:pt x="136219" y="246630"/>
                    <a:pt x="133879" y="245866"/>
                    <a:pt x="145827" y="218205"/>
                  </a:cubicBezTo>
                  <a:cubicBezTo>
                    <a:pt x="157775" y="190544"/>
                    <a:pt x="174228" y="121675"/>
                    <a:pt x="183601" y="90742"/>
                  </a:cubicBezTo>
                  <a:cubicBezTo>
                    <a:pt x="192974" y="59809"/>
                    <a:pt x="192648" y="47732"/>
                    <a:pt x="202064" y="32609"/>
                  </a:cubicBezTo>
                  <a:cubicBezTo>
                    <a:pt x="211480" y="17486"/>
                    <a:pt x="225010" y="-333"/>
                    <a:pt x="240099" y="5"/>
                  </a:cubicBezTo>
                  <a:cubicBezTo>
                    <a:pt x="255188" y="343"/>
                    <a:pt x="274363" y="3629"/>
                    <a:pt x="292601" y="34638"/>
                  </a:cubicBezTo>
                  <a:cubicBezTo>
                    <a:pt x="310839" y="65647"/>
                    <a:pt x="329798" y="147877"/>
                    <a:pt x="349525" y="186060"/>
                  </a:cubicBezTo>
                  <a:cubicBezTo>
                    <a:pt x="369252" y="224243"/>
                    <a:pt x="378483" y="249142"/>
                    <a:pt x="410965" y="263736"/>
                  </a:cubicBezTo>
                  <a:cubicBezTo>
                    <a:pt x="443447" y="278330"/>
                    <a:pt x="526295" y="271974"/>
                    <a:pt x="544418" y="273622"/>
                  </a:cubicBezTo>
                  <a:cubicBezTo>
                    <a:pt x="550632" y="272842"/>
                    <a:pt x="533297" y="274034"/>
                    <a:pt x="519705" y="273622"/>
                  </a:cubicBezTo>
                </a:path>
              </a:pathLst>
            </a:cu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grpSp>
        <p:nvGrpSpPr>
          <p:cNvPr id="164" name="Group 163">
            <a:extLst>
              <a:ext uri="{FF2B5EF4-FFF2-40B4-BE49-F238E27FC236}">
                <a16:creationId xmlns:a16="http://schemas.microsoft.com/office/drawing/2014/main" id="{305BAE7A-2142-0640-B545-ADF15BBF9717}"/>
              </a:ext>
            </a:extLst>
          </p:cNvPr>
          <p:cNvGrpSpPr/>
          <p:nvPr/>
        </p:nvGrpSpPr>
        <p:grpSpPr>
          <a:xfrm>
            <a:off x="4671734" y="5045847"/>
            <a:ext cx="1098054" cy="853579"/>
            <a:chOff x="4147997" y="3166331"/>
            <a:chExt cx="1098054" cy="853579"/>
          </a:xfrm>
        </p:grpSpPr>
        <p:grpSp>
          <p:nvGrpSpPr>
            <p:cNvPr id="165" name="Graphic 261">
              <a:extLst>
                <a:ext uri="{FF2B5EF4-FFF2-40B4-BE49-F238E27FC236}">
                  <a16:creationId xmlns:a16="http://schemas.microsoft.com/office/drawing/2014/main" id="{9F8B9D4F-8A3D-4D44-834A-5860EE85326E}"/>
                </a:ext>
              </a:extLst>
            </p:cNvPr>
            <p:cNvGrpSpPr/>
            <p:nvPr/>
          </p:nvGrpSpPr>
          <p:grpSpPr>
            <a:xfrm>
              <a:off x="4147997" y="3166331"/>
              <a:ext cx="1098054" cy="853579"/>
              <a:chOff x="4147997" y="3166331"/>
              <a:chExt cx="1098054" cy="853579"/>
            </a:xfrm>
          </p:grpSpPr>
          <p:sp>
            <p:nvSpPr>
              <p:cNvPr id="171" name="Freeform: Shape 263">
                <a:extLst>
                  <a:ext uri="{FF2B5EF4-FFF2-40B4-BE49-F238E27FC236}">
                    <a16:creationId xmlns:a16="http://schemas.microsoft.com/office/drawing/2014/main" id="{52C63D68-9E85-7544-87FE-5CAC8CE881A3}"/>
                  </a:ext>
                </a:extLst>
              </p:cNvPr>
              <p:cNvSpPr/>
              <p:nvPr/>
            </p:nvSpPr>
            <p:spPr>
              <a:xfrm>
                <a:off x="4274202" y="3166331"/>
                <a:ext cx="358149" cy="358149"/>
              </a:xfrm>
              <a:custGeom>
                <a:avLst/>
                <a:gdLst>
                  <a:gd name="connsiteX0" fmla="*/ 12791 w 358149"/>
                  <a:gd name="connsiteY0" fmla="*/ 179927 h 358149"/>
                  <a:gd name="connsiteX1" fmla="*/ 179927 w 358149"/>
                  <a:gd name="connsiteY1" fmla="*/ 12791 h 358149"/>
                  <a:gd name="connsiteX2" fmla="*/ 347064 w 358149"/>
                  <a:gd name="connsiteY2" fmla="*/ 179927 h 358149"/>
                  <a:gd name="connsiteX3" fmla="*/ 179927 w 358149"/>
                  <a:gd name="connsiteY3" fmla="*/ 347064 h 358149"/>
                  <a:gd name="connsiteX4" fmla="*/ 12791 w 358149"/>
                  <a:gd name="connsiteY4" fmla="*/ 179927 h 35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49" h="358149">
                    <a:moveTo>
                      <a:pt x="12791" y="179927"/>
                    </a:moveTo>
                    <a:cubicBezTo>
                      <a:pt x="12791" y="87832"/>
                      <a:pt x="87832" y="12791"/>
                      <a:pt x="179927" y="12791"/>
                    </a:cubicBezTo>
                    <a:cubicBezTo>
                      <a:pt x="272023" y="12791"/>
                      <a:pt x="347064" y="87832"/>
                      <a:pt x="347064" y="179927"/>
                    </a:cubicBezTo>
                    <a:cubicBezTo>
                      <a:pt x="347064" y="272023"/>
                      <a:pt x="272023" y="347064"/>
                      <a:pt x="179927" y="347064"/>
                    </a:cubicBezTo>
                    <a:cubicBezTo>
                      <a:pt x="87832" y="347064"/>
                      <a:pt x="12791" y="272023"/>
                      <a:pt x="12791" y="179927"/>
                    </a:cubicBezTo>
                  </a:path>
                </a:pathLst>
              </a:custGeom>
              <a:noFill/>
              <a:ln w="19050" cap="flat">
                <a:solidFill>
                  <a:srgbClr val="527FFF"/>
                </a:solidFill>
                <a:prstDash val="solid"/>
                <a:round/>
              </a:ln>
            </p:spPr>
            <p:txBody>
              <a:bodyPr rtlCol="0" anchor="ctr"/>
              <a:lstStyle/>
              <a:p>
                <a:endParaRPr lang="en-US"/>
              </a:p>
            </p:txBody>
          </p:sp>
          <p:sp>
            <p:nvSpPr>
              <p:cNvPr id="172" name="Freeform: Shape 264">
                <a:extLst>
                  <a:ext uri="{FF2B5EF4-FFF2-40B4-BE49-F238E27FC236}">
                    <a16:creationId xmlns:a16="http://schemas.microsoft.com/office/drawing/2014/main" id="{4138BB0B-C2A5-0D4D-A09B-563D19B33AEB}"/>
                  </a:ext>
                </a:extLst>
              </p:cNvPr>
              <p:cNvSpPr/>
              <p:nvPr/>
            </p:nvSpPr>
            <p:spPr>
              <a:xfrm>
                <a:off x="4147997" y="3510709"/>
                <a:ext cx="477532" cy="324040"/>
              </a:xfrm>
              <a:custGeom>
                <a:avLst/>
                <a:gdLst>
                  <a:gd name="connsiteX0" fmla="*/ 463889 w 477532"/>
                  <a:gd name="connsiteY0" fmla="*/ 316493 h 324039"/>
                  <a:gd name="connsiteX1" fmla="*/ 12791 w 477532"/>
                  <a:gd name="connsiteY1" fmla="*/ 318198 h 324039"/>
                  <a:gd name="connsiteX2" fmla="*/ 312102 w 477532"/>
                  <a:gd name="connsiteY2" fmla="*/ 12919 h 324039"/>
                  <a:gd name="connsiteX3" fmla="*/ 468152 w 477532"/>
                  <a:gd name="connsiteY3" fmla="*/ 62377 h 324039"/>
                </a:gdLst>
                <a:ahLst/>
                <a:cxnLst>
                  <a:cxn ang="0">
                    <a:pos x="connsiteX0" y="connsiteY0"/>
                  </a:cxn>
                  <a:cxn ang="0">
                    <a:pos x="connsiteX1" y="connsiteY1"/>
                  </a:cxn>
                  <a:cxn ang="0">
                    <a:pos x="connsiteX2" y="connsiteY2"/>
                  </a:cxn>
                  <a:cxn ang="0">
                    <a:pos x="connsiteX3" y="connsiteY3"/>
                  </a:cxn>
                </a:cxnLst>
                <a:rect l="l" t="t" r="r" b="b"/>
                <a:pathLst>
                  <a:path w="477532" h="324039">
                    <a:moveTo>
                      <a:pt x="463889" y="316493"/>
                    </a:moveTo>
                    <a:lnTo>
                      <a:pt x="12791" y="318198"/>
                    </a:lnTo>
                    <a:cubicBezTo>
                      <a:pt x="31551" y="8655"/>
                      <a:pt x="312102" y="12919"/>
                      <a:pt x="312102" y="12919"/>
                    </a:cubicBezTo>
                    <a:cubicBezTo>
                      <a:pt x="312102" y="12919"/>
                      <a:pt x="391406" y="7802"/>
                      <a:pt x="468152" y="62377"/>
                    </a:cubicBezTo>
                  </a:path>
                </a:pathLst>
              </a:custGeom>
              <a:noFill/>
              <a:ln w="19050" cap="flat">
                <a:solidFill>
                  <a:srgbClr val="527FFF"/>
                </a:solidFill>
                <a:prstDash val="solid"/>
                <a:round/>
              </a:ln>
            </p:spPr>
            <p:txBody>
              <a:bodyPr rtlCol="0" anchor="ctr"/>
              <a:lstStyle/>
              <a:p>
                <a:endParaRPr lang="en-US"/>
              </a:p>
            </p:txBody>
          </p:sp>
          <p:sp>
            <p:nvSpPr>
              <p:cNvPr id="173" name="Freeform: Shape 266">
                <a:extLst>
                  <a:ext uri="{FF2B5EF4-FFF2-40B4-BE49-F238E27FC236}">
                    <a16:creationId xmlns:a16="http://schemas.microsoft.com/office/drawing/2014/main" id="{66EEBBF5-1942-F042-BCF5-63F4BEFDE9C4}"/>
                  </a:ext>
                </a:extLst>
              </p:cNvPr>
              <p:cNvSpPr/>
              <p:nvPr/>
            </p:nvSpPr>
            <p:spPr>
              <a:xfrm>
                <a:off x="4666190" y="3334578"/>
                <a:ext cx="579861" cy="685332"/>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noFill/>
              <a:ln w="19050" cap="flat">
                <a:solidFill>
                  <a:srgbClr val="FFFFFF"/>
                </a:solidFill>
                <a:prstDash val="solid"/>
                <a:round/>
              </a:ln>
            </p:spPr>
            <p:txBody>
              <a:bodyPr rtlCol="0" anchor="ctr"/>
              <a:lstStyle/>
              <a:p>
                <a:endParaRPr lang="en-US" dirty="0"/>
              </a:p>
            </p:txBody>
          </p:sp>
        </p:grpSp>
        <p:sp>
          <p:nvSpPr>
            <p:cNvPr id="166" name="Freeform: Shape 266">
              <a:extLst>
                <a:ext uri="{FF2B5EF4-FFF2-40B4-BE49-F238E27FC236}">
                  <a16:creationId xmlns:a16="http://schemas.microsoft.com/office/drawing/2014/main" id="{ADE93408-024D-9145-B73E-A74D92BB32A7}"/>
                </a:ext>
              </a:extLst>
            </p:cNvPr>
            <p:cNvSpPr/>
            <p:nvPr/>
          </p:nvSpPr>
          <p:spPr>
            <a:xfrm flipV="1">
              <a:off x="4745890" y="3420026"/>
              <a:ext cx="421736" cy="55320"/>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solidFill>
              <a:srgbClr val="527FFF"/>
            </a:solidFill>
            <a:ln w="19050" cap="flat">
              <a:solidFill>
                <a:srgbClr val="527FFF"/>
              </a:solidFill>
              <a:prstDash val="solid"/>
              <a:round/>
            </a:ln>
          </p:spPr>
          <p:txBody>
            <a:bodyPr rtlCol="0" anchor="ctr"/>
            <a:lstStyle/>
            <a:p>
              <a:endParaRPr lang="en-US" dirty="0"/>
            </a:p>
          </p:txBody>
        </p:sp>
        <p:sp>
          <p:nvSpPr>
            <p:cNvPr id="167" name="Freeform: Shape 266">
              <a:extLst>
                <a:ext uri="{FF2B5EF4-FFF2-40B4-BE49-F238E27FC236}">
                  <a16:creationId xmlns:a16="http://schemas.microsoft.com/office/drawing/2014/main" id="{6404E0B5-B6EC-BB49-A3D4-C90CD09A869A}"/>
                </a:ext>
              </a:extLst>
            </p:cNvPr>
            <p:cNvSpPr/>
            <p:nvPr/>
          </p:nvSpPr>
          <p:spPr>
            <a:xfrm flipV="1">
              <a:off x="4741988" y="3548108"/>
              <a:ext cx="421736" cy="18288"/>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noFill/>
            <a:ln w="19050" cap="flat">
              <a:solidFill>
                <a:schemeClr val="accent1">
                  <a:lumMod val="60000"/>
                  <a:lumOff val="40000"/>
                </a:schemeClr>
              </a:solidFill>
              <a:prstDash val="solid"/>
              <a:round/>
            </a:ln>
          </p:spPr>
          <p:txBody>
            <a:bodyPr rtlCol="0" anchor="ctr"/>
            <a:lstStyle/>
            <a:p>
              <a:endParaRPr lang="en-US" dirty="0"/>
            </a:p>
          </p:txBody>
        </p:sp>
        <p:sp>
          <p:nvSpPr>
            <p:cNvPr id="168" name="Freeform: Shape 266">
              <a:extLst>
                <a:ext uri="{FF2B5EF4-FFF2-40B4-BE49-F238E27FC236}">
                  <a16:creationId xmlns:a16="http://schemas.microsoft.com/office/drawing/2014/main" id="{35FC8D73-DC92-6A46-B5E5-95A308EE0E45}"/>
                </a:ext>
              </a:extLst>
            </p:cNvPr>
            <p:cNvSpPr/>
            <p:nvPr/>
          </p:nvSpPr>
          <p:spPr>
            <a:xfrm flipV="1">
              <a:off x="4745890" y="3630334"/>
              <a:ext cx="421736" cy="18288"/>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noFill/>
            <a:ln w="19050" cap="flat">
              <a:solidFill>
                <a:schemeClr val="accent1">
                  <a:lumMod val="60000"/>
                  <a:lumOff val="40000"/>
                </a:schemeClr>
              </a:solidFill>
              <a:prstDash val="solid"/>
              <a:round/>
            </a:ln>
          </p:spPr>
          <p:txBody>
            <a:bodyPr rtlCol="0" anchor="ctr"/>
            <a:lstStyle/>
            <a:p>
              <a:endParaRPr lang="en-US" dirty="0"/>
            </a:p>
          </p:txBody>
        </p:sp>
        <p:sp>
          <p:nvSpPr>
            <p:cNvPr id="169" name="Freeform: Shape 266">
              <a:extLst>
                <a:ext uri="{FF2B5EF4-FFF2-40B4-BE49-F238E27FC236}">
                  <a16:creationId xmlns:a16="http://schemas.microsoft.com/office/drawing/2014/main" id="{038EF749-0A00-C14E-AE6F-FB15C122BF97}"/>
                </a:ext>
              </a:extLst>
            </p:cNvPr>
            <p:cNvSpPr/>
            <p:nvPr/>
          </p:nvSpPr>
          <p:spPr>
            <a:xfrm flipV="1">
              <a:off x="4741988" y="3712560"/>
              <a:ext cx="421736" cy="18288"/>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noFill/>
            <a:ln w="19050" cap="flat">
              <a:solidFill>
                <a:schemeClr val="accent1">
                  <a:lumMod val="60000"/>
                  <a:lumOff val="40000"/>
                </a:schemeClr>
              </a:solidFill>
              <a:prstDash val="solid"/>
              <a:round/>
            </a:ln>
          </p:spPr>
          <p:txBody>
            <a:bodyPr rtlCol="0" anchor="ctr"/>
            <a:lstStyle/>
            <a:p>
              <a:endParaRPr lang="en-US" dirty="0"/>
            </a:p>
          </p:txBody>
        </p:sp>
        <p:sp>
          <p:nvSpPr>
            <p:cNvPr id="170" name="Freeform: Shape 266">
              <a:extLst>
                <a:ext uri="{FF2B5EF4-FFF2-40B4-BE49-F238E27FC236}">
                  <a16:creationId xmlns:a16="http://schemas.microsoft.com/office/drawing/2014/main" id="{3B82EDF5-C911-C044-B2EB-BE3C1B97A679}"/>
                </a:ext>
              </a:extLst>
            </p:cNvPr>
            <p:cNvSpPr/>
            <p:nvPr/>
          </p:nvSpPr>
          <p:spPr>
            <a:xfrm flipV="1">
              <a:off x="4748301" y="3796948"/>
              <a:ext cx="421736" cy="18288"/>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noFill/>
            <a:ln w="19050" cap="flat">
              <a:solidFill>
                <a:schemeClr val="accent1">
                  <a:lumMod val="60000"/>
                  <a:lumOff val="40000"/>
                </a:schemeClr>
              </a:solidFill>
              <a:prstDash val="solid"/>
              <a:round/>
            </a:ln>
          </p:spPr>
          <p:txBody>
            <a:bodyPr rtlCol="0" anchor="ctr"/>
            <a:lstStyle/>
            <a:p>
              <a:endParaRPr lang="en-US" dirty="0"/>
            </a:p>
          </p:txBody>
        </p:sp>
      </p:grpSp>
      <p:grpSp>
        <p:nvGrpSpPr>
          <p:cNvPr id="174" name="Group 173">
            <a:extLst>
              <a:ext uri="{FF2B5EF4-FFF2-40B4-BE49-F238E27FC236}">
                <a16:creationId xmlns:a16="http://schemas.microsoft.com/office/drawing/2014/main" id="{317BF0B5-B4C7-5644-A4A9-A26D0A5DFCCD}"/>
              </a:ext>
            </a:extLst>
          </p:cNvPr>
          <p:cNvGrpSpPr/>
          <p:nvPr/>
        </p:nvGrpSpPr>
        <p:grpSpPr>
          <a:xfrm>
            <a:off x="2778524" y="5048787"/>
            <a:ext cx="1181224" cy="847698"/>
            <a:chOff x="5928361" y="6385358"/>
            <a:chExt cx="1181224" cy="847698"/>
          </a:xfrm>
        </p:grpSpPr>
        <p:sp>
          <p:nvSpPr>
            <p:cNvPr id="175" name="Freeform: Shape 265">
              <a:extLst>
                <a:ext uri="{FF2B5EF4-FFF2-40B4-BE49-F238E27FC236}">
                  <a16:creationId xmlns:a16="http://schemas.microsoft.com/office/drawing/2014/main" id="{B1512B0A-ECF7-164B-9207-A675CA258D5E}"/>
                </a:ext>
              </a:extLst>
            </p:cNvPr>
            <p:cNvSpPr/>
            <p:nvPr/>
          </p:nvSpPr>
          <p:spPr>
            <a:xfrm>
              <a:off x="5928361" y="7150760"/>
              <a:ext cx="1181224" cy="82296"/>
            </a:xfrm>
            <a:custGeom>
              <a:avLst/>
              <a:gdLst>
                <a:gd name="connsiteX0" fmla="*/ 12791 w 844209"/>
                <a:gd name="connsiteY0" fmla="*/ 13644 h 76746"/>
                <a:gd name="connsiteX1" fmla="*/ 12791 w 844209"/>
                <a:gd name="connsiteY1" fmla="*/ 54575 h 76746"/>
                <a:gd name="connsiteX2" fmla="*/ 15349 w 844209"/>
                <a:gd name="connsiteY2" fmla="*/ 56281 h 76746"/>
                <a:gd name="connsiteX3" fmla="*/ 61397 w 844209"/>
                <a:gd name="connsiteY3" fmla="*/ 71630 h 76746"/>
                <a:gd name="connsiteX4" fmla="*/ 790487 w 844209"/>
                <a:gd name="connsiteY4" fmla="*/ 71630 h 76746"/>
                <a:gd name="connsiteX5" fmla="*/ 828007 w 844209"/>
                <a:gd name="connsiteY5" fmla="*/ 57986 h 76746"/>
                <a:gd name="connsiteX6" fmla="*/ 833124 w 844209"/>
                <a:gd name="connsiteY6" fmla="*/ 53722 h 76746"/>
                <a:gd name="connsiteX7" fmla="*/ 833124 w 844209"/>
                <a:gd name="connsiteY7" fmla="*/ 12791 h 76746"/>
                <a:gd name="connsiteX8" fmla="*/ 12791 w 844209"/>
                <a:gd name="connsiteY8" fmla="*/ 13644 h 7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209" h="76746">
                  <a:moveTo>
                    <a:pt x="12791" y="13644"/>
                  </a:moveTo>
                  <a:lnTo>
                    <a:pt x="12791" y="54575"/>
                  </a:lnTo>
                  <a:lnTo>
                    <a:pt x="15349" y="56281"/>
                  </a:lnTo>
                  <a:cubicBezTo>
                    <a:pt x="28140" y="66513"/>
                    <a:pt x="44342" y="71630"/>
                    <a:pt x="61397" y="71630"/>
                  </a:cubicBezTo>
                  <a:lnTo>
                    <a:pt x="790487" y="71630"/>
                  </a:lnTo>
                  <a:cubicBezTo>
                    <a:pt x="804131" y="71630"/>
                    <a:pt x="817774" y="67366"/>
                    <a:pt x="828007" y="57986"/>
                  </a:cubicBezTo>
                  <a:lnTo>
                    <a:pt x="833124" y="53722"/>
                  </a:lnTo>
                  <a:lnTo>
                    <a:pt x="833124" y="12791"/>
                  </a:lnTo>
                  <a:lnTo>
                    <a:pt x="12791" y="13644"/>
                  </a:lnTo>
                  <a:close/>
                </a:path>
              </a:pathLst>
            </a:custGeom>
            <a:noFill/>
            <a:ln w="19050" cap="flat">
              <a:solidFill>
                <a:srgbClr val="FFFFFF"/>
              </a:solidFill>
              <a:prstDash val="solid"/>
              <a:round/>
            </a:ln>
          </p:spPr>
          <p:txBody>
            <a:bodyPr rtlCol="0" anchor="ctr"/>
            <a:lstStyle/>
            <a:p>
              <a:endParaRPr lang="en-US"/>
            </a:p>
          </p:txBody>
        </p:sp>
        <p:sp>
          <p:nvSpPr>
            <p:cNvPr id="176" name="Freeform: Shape 267">
              <a:extLst>
                <a:ext uri="{FF2B5EF4-FFF2-40B4-BE49-F238E27FC236}">
                  <a16:creationId xmlns:a16="http://schemas.microsoft.com/office/drawing/2014/main" id="{00C80D1C-0715-CA47-B828-52698E1CCA5B}"/>
                </a:ext>
              </a:extLst>
            </p:cNvPr>
            <p:cNvSpPr/>
            <p:nvPr/>
          </p:nvSpPr>
          <p:spPr>
            <a:xfrm>
              <a:off x="6019800" y="6411142"/>
              <a:ext cx="985969" cy="739618"/>
            </a:xfrm>
            <a:custGeom>
              <a:avLst/>
              <a:gdLst>
                <a:gd name="connsiteX0" fmla="*/ 12791 w 699243"/>
                <a:gd name="connsiteY0" fmla="*/ 493734 h 503114"/>
                <a:gd name="connsiteX1" fmla="*/ 12791 w 699243"/>
                <a:gd name="connsiteY1" fmla="*/ 28993 h 503114"/>
                <a:gd name="connsiteX2" fmla="*/ 28993 w 699243"/>
                <a:gd name="connsiteY2" fmla="*/ 12791 h 503114"/>
                <a:gd name="connsiteX3" fmla="*/ 676220 w 699243"/>
                <a:gd name="connsiteY3" fmla="*/ 12791 h 503114"/>
                <a:gd name="connsiteX4" fmla="*/ 692422 w 699243"/>
                <a:gd name="connsiteY4" fmla="*/ 28993 h 503114"/>
                <a:gd name="connsiteX5" fmla="*/ 692422 w 699243"/>
                <a:gd name="connsiteY5" fmla="*/ 493734 h 50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43" h="503114">
                  <a:moveTo>
                    <a:pt x="12791" y="493734"/>
                  </a:moveTo>
                  <a:lnTo>
                    <a:pt x="12791" y="28993"/>
                  </a:lnTo>
                  <a:cubicBezTo>
                    <a:pt x="12791" y="19613"/>
                    <a:pt x="20466" y="12791"/>
                    <a:pt x="28993" y="12791"/>
                  </a:cubicBezTo>
                  <a:lnTo>
                    <a:pt x="676220" y="12791"/>
                  </a:lnTo>
                  <a:cubicBezTo>
                    <a:pt x="685600" y="12791"/>
                    <a:pt x="692422" y="20466"/>
                    <a:pt x="692422" y="28993"/>
                  </a:cubicBezTo>
                  <a:lnTo>
                    <a:pt x="692422" y="493734"/>
                  </a:lnTo>
                </a:path>
              </a:pathLst>
            </a:custGeom>
            <a:noFill/>
            <a:ln w="19050" cap="flat">
              <a:solidFill>
                <a:srgbClr val="FFFFFF"/>
              </a:solidFill>
              <a:prstDash val="solid"/>
              <a:round/>
            </a:ln>
          </p:spPr>
          <p:txBody>
            <a:bodyPr rtlCol="0" anchor="ctr"/>
            <a:lstStyle/>
            <a:p>
              <a:endParaRPr lang="en-US"/>
            </a:p>
          </p:txBody>
        </p:sp>
        <p:sp>
          <p:nvSpPr>
            <p:cNvPr id="177" name="Rounded Rectangular Callout 176">
              <a:extLst>
                <a:ext uri="{FF2B5EF4-FFF2-40B4-BE49-F238E27FC236}">
                  <a16:creationId xmlns:a16="http://schemas.microsoft.com/office/drawing/2014/main" id="{F7612450-5243-854A-8C0E-59BD7BC78224}"/>
                </a:ext>
              </a:extLst>
            </p:cNvPr>
            <p:cNvSpPr/>
            <p:nvPr/>
          </p:nvSpPr>
          <p:spPr bwMode="auto">
            <a:xfrm>
              <a:off x="6162097" y="6601216"/>
              <a:ext cx="731632" cy="386707"/>
            </a:xfrm>
            <a:prstGeom prst="wedgeRoundRectCallout">
              <a:avLst>
                <a:gd name="adj1" fmla="val -37881"/>
                <a:gd name="adj2" fmla="val 76107"/>
                <a:gd name="adj3" fmla="val 16667"/>
              </a:avLst>
            </a:prstGeom>
            <a:solidFill>
              <a:srgbClr val="527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extLst>
                <a:ext uri="{FF2B5EF4-FFF2-40B4-BE49-F238E27FC236}">
                  <a16:creationId xmlns:a16="http://schemas.microsoft.com/office/drawing/2014/main" id="{2B259761-68B4-0C4F-997C-68ABDBB11ED8}"/>
                </a:ext>
              </a:extLst>
            </p:cNvPr>
            <p:cNvSpPr/>
            <p:nvPr/>
          </p:nvSpPr>
          <p:spPr>
            <a:xfrm>
              <a:off x="6207817" y="6385358"/>
              <a:ext cx="646331" cy="646331"/>
            </a:xfrm>
            <a:prstGeom prst="rect">
              <a:avLst/>
            </a:prstGeom>
          </p:spPr>
          <p:txBody>
            <a:bodyPr wrap="none">
              <a:spAutoFit/>
            </a:bodyPr>
            <a:lstStyle/>
            <a:p>
              <a:r>
                <a:rPr lang="en-US" sz="3600" dirty="0">
                  <a:gradFill>
                    <a:gsLst>
                      <a:gs pos="0">
                        <a:srgbClr val="FFFFFF"/>
                      </a:gs>
                      <a:gs pos="100000">
                        <a:srgbClr val="FFFFFF"/>
                      </a:gs>
                    </a:gsLst>
                    <a:lin ang="5400000" scaled="0"/>
                  </a:gradFill>
                  <a:ea typeface="Segoe UI" pitchFamily="34" charset="0"/>
                  <a:cs typeface="Segoe UI" pitchFamily="34" charset="0"/>
                </a:rPr>
                <a:t>…</a:t>
              </a:r>
              <a:endParaRPr lang="en-US" sz="3600" dirty="0"/>
            </a:p>
          </p:txBody>
        </p:sp>
      </p:grpSp>
      <p:sp>
        <p:nvSpPr>
          <p:cNvPr id="179" name="TextBox 178">
            <a:extLst>
              <a:ext uri="{FF2B5EF4-FFF2-40B4-BE49-F238E27FC236}">
                <a16:creationId xmlns:a16="http://schemas.microsoft.com/office/drawing/2014/main" id="{1071161F-7B2B-9142-8960-30901E478024}"/>
              </a:ext>
            </a:extLst>
          </p:cNvPr>
          <p:cNvSpPr txBox="1"/>
          <p:nvPr/>
        </p:nvSpPr>
        <p:spPr>
          <a:xfrm>
            <a:off x="2412462" y="6556387"/>
            <a:ext cx="1751855" cy="849463"/>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Text Generation</a:t>
            </a:r>
          </a:p>
        </p:txBody>
      </p:sp>
      <p:grpSp>
        <p:nvGrpSpPr>
          <p:cNvPr id="180" name="Group 179">
            <a:extLst>
              <a:ext uri="{FF2B5EF4-FFF2-40B4-BE49-F238E27FC236}">
                <a16:creationId xmlns:a16="http://schemas.microsoft.com/office/drawing/2014/main" id="{A2B8446D-81CE-B943-9197-4E1CF5422587}"/>
              </a:ext>
            </a:extLst>
          </p:cNvPr>
          <p:cNvGrpSpPr/>
          <p:nvPr/>
        </p:nvGrpSpPr>
        <p:grpSpPr>
          <a:xfrm>
            <a:off x="6634169" y="4964884"/>
            <a:ext cx="1154333" cy="1015505"/>
            <a:chOff x="8714627" y="6515826"/>
            <a:chExt cx="1332351" cy="1172113"/>
          </a:xfrm>
        </p:grpSpPr>
        <p:cxnSp>
          <p:nvCxnSpPr>
            <p:cNvPr id="181" name="Straight Arrow Connector 180">
              <a:extLst>
                <a:ext uri="{FF2B5EF4-FFF2-40B4-BE49-F238E27FC236}">
                  <a16:creationId xmlns:a16="http://schemas.microsoft.com/office/drawing/2014/main" id="{C5E9CF8D-8AAF-2142-9D30-EF02F35F17FF}"/>
                </a:ext>
              </a:extLst>
            </p:cNvPr>
            <p:cNvCxnSpPr>
              <a:cxnSpLocks/>
            </p:cNvCxnSpPr>
            <p:nvPr/>
          </p:nvCxnSpPr>
          <p:spPr>
            <a:xfrm>
              <a:off x="9349016" y="7265044"/>
              <a:ext cx="676548" cy="422895"/>
            </a:xfrm>
            <a:prstGeom prst="straightConnector1">
              <a:avLst/>
            </a:prstGeom>
            <a:ln w="15875">
              <a:solidFill>
                <a:srgbClr val="527FFF"/>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BEBCEFB-FDF4-584C-817C-026E6CE8D450}"/>
                </a:ext>
              </a:extLst>
            </p:cNvPr>
            <p:cNvCxnSpPr>
              <a:cxnSpLocks/>
            </p:cNvCxnSpPr>
            <p:nvPr/>
          </p:nvCxnSpPr>
          <p:spPr>
            <a:xfrm flipV="1">
              <a:off x="9349016" y="6515826"/>
              <a:ext cx="10654" cy="754161"/>
            </a:xfrm>
            <a:prstGeom prst="straightConnector1">
              <a:avLst/>
            </a:prstGeom>
            <a:ln w="15875">
              <a:solidFill>
                <a:srgbClr val="527FFF"/>
              </a:solidFill>
              <a:headEnd type="oval"/>
              <a:tailEnd type="arrow" w="lg" len="lg"/>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0FA6D6BB-CCB7-0D44-9C4E-95B3AE653DFA}"/>
                </a:ext>
              </a:extLst>
            </p:cNvPr>
            <p:cNvSpPr/>
            <p:nvPr/>
          </p:nvSpPr>
          <p:spPr>
            <a:xfrm>
              <a:off x="8714627" y="7227858"/>
              <a:ext cx="271228" cy="307777"/>
            </a:xfrm>
            <a:prstGeom prst="rect">
              <a:avLst/>
            </a:prstGeom>
          </p:spPr>
          <p:txBody>
            <a:bodyPr wrap="none">
              <a:spAutoFit/>
            </a:bodyPr>
            <a:lstStyle/>
            <a:p>
              <a:r>
                <a:rPr lang="en-US" sz="1400" dirty="0">
                  <a:gradFill>
                    <a:gsLst>
                      <a:gs pos="0">
                        <a:srgbClr val="FFFFFF"/>
                      </a:gs>
                      <a:gs pos="100000">
                        <a:srgbClr val="FFFFFF"/>
                      </a:gs>
                    </a:gsLst>
                    <a:lin ang="5400000" scaled="0"/>
                  </a:gradFill>
                  <a:cs typeface="Segoe UI" pitchFamily="34" charset="0"/>
                </a:rPr>
                <a:t>x</a:t>
              </a:r>
              <a:endParaRPr lang="en-US" sz="1400" dirty="0"/>
            </a:p>
          </p:txBody>
        </p:sp>
        <p:sp>
          <p:nvSpPr>
            <p:cNvPr id="184" name="Rectangle 183">
              <a:extLst>
                <a:ext uri="{FF2B5EF4-FFF2-40B4-BE49-F238E27FC236}">
                  <a16:creationId xmlns:a16="http://schemas.microsoft.com/office/drawing/2014/main" id="{9DC187DA-A95E-1C42-8894-BCA4E6C16DFB}"/>
                </a:ext>
              </a:extLst>
            </p:cNvPr>
            <p:cNvSpPr/>
            <p:nvPr/>
          </p:nvSpPr>
          <p:spPr>
            <a:xfrm>
              <a:off x="9358655" y="6641631"/>
              <a:ext cx="276038" cy="307777"/>
            </a:xfrm>
            <a:prstGeom prst="rect">
              <a:avLst/>
            </a:prstGeom>
          </p:spPr>
          <p:txBody>
            <a:bodyPr wrap="none">
              <a:spAutoFit/>
            </a:bodyPr>
            <a:lstStyle/>
            <a:p>
              <a:r>
                <a:rPr lang="en-US" sz="1400" dirty="0">
                  <a:gradFill>
                    <a:gsLst>
                      <a:gs pos="0">
                        <a:srgbClr val="FFFFFF"/>
                      </a:gs>
                      <a:gs pos="100000">
                        <a:srgbClr val="FFFFFF"/>
                      </a:gs>
                    </a:gsLst>
                    <a:lin ang="5400000" scaled="0"/>
                  </a:gradFill>
                  <a:cs typeface="Segoe UI" pitchFamily="34" charset="0"/>
                </a:rPr>
                <a:t>z</a:t>
              </a:r>
              <a:endParaRPr lang="en-US" sz="1400" dirty="0"/>
            </a:p>
          </p:txBody>
        </p:sp>
        <p:cxnSp>
          <p:nvCxnSpPr>
            <p:cNvPr id="185" name="Straight Arrow Connector 184">
              <a:extLst>
                <a:ext uri="{FF2B5EF4-FFF2-40B4-BE49-F238E27FC236}">
                  <a16:creationId xmlns:a16="http://schemas.microsoft.com/office/drawing/2014/main" id="{1A83BEDB-59ED-0E4B-861E-EB018595858C}"/>
                </a:ext>
              </a:extLst>
            </p:cNvPr>
            <p:cNvCxnSpPr>
              <a:cxnSpLocks/>
            </p:cNvCxnSpPr>
            <p:nvPr/>
          </p:nvCxnSpPr>
          <p:spPr>
            <a:xfrm flipH="1">
              <a:off x="8721992" y="7265044"/>
              <a:ext cx="637679" cy="377238"/>
            </a:xfrm>
            <a:prstGeom prst="straightConnector1">
              <a:avLst/>
            </a:prstGeom>
            <a:ln w="15875">
              <a:solidFill>
                <a:srgbClr val="527FFF"/>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86" name="Rectangle 185">
              <a:extLst>
                <a:ext uri="{FF2B5EF4-FFF2-40B4-BE49-F238E27FC236}">
                  <a16:creationId xmlns:a16="http://schemas.microsoft.com/office/drawing/2014/main" id="{56853622-ED9D-0445-8FF5-9C700CE750CF}"/>
                </a:ext>
              </a:extLst>
            </p:cNvPr>
            <p:cNvSpPr/>
            <p:nvPr/>
          </p:nvSpPr>
          <p:spPr>
            <a:xfrm>
              <a:off x="9770940" y="7240458"/>
              <a:ext cx="276038" cy="307777"/>
            </a:xfrm>
            <a:prstGeom prst="rect">
              <a:avLst/>
            </a:prstGeom>
          </p:spPr>
          <p:txBody>
            <a:bodyPr wrap="none">
              <a:spAutoFit/>
            </a:bodyPr>
            <a:lstStyle/>
            <a:p>
              <a:r>
                <a:rPr lang="en-US" sz="1400" dirty="0">
                  <a:gradFill>
                    <a:gsLst>
                      <a:gs pos="0">
                        <a:srgbClr val="FFFFFF"/>
                      </a:gs>
                      <a:gs pos="100000">
                        <a:srgbClr val="FFFFFF"/>
                      </a:gs>
                    </a:gsLst>
                    <a:lin ang="5400000" scaled="0"/>
                  </a:gradFill>
                  <a:cs typeface="Segoe UI" pitchFamily="34" charset="0"/>
                </a:rPr>
                <a:t>y</a:t>
              </a:r>
              <a:endParaRPr lang="en-US" sz="1400" dirty="0"/>
            </a:p>
          </p:txBody>
        </p:sp>
      </p:grpSp>
      <p:sp>
        <p:nvSpPr>
          <p:cNvPr id="5" name="TextBox 4">
            <a:extLst>
              <a:ext uri="{FF2B5EF4-FFF2-40B4-BE49-F238E27FC236}">
                <a16:creationId xmlns:a16="http://schemas.microsoft.com/office/drawing/2014/main" id="{B25214C4-2F1A-2C43-BEB4-B2089010EFF6}"/>
              </a:ext>
            </a:extLst>
          </p:cNvPr>
          <p:cNvSpPr txBox="1"/>
          <p:nvPr/>
        </p:nvSpPr>
        <p:spPr>
          <a:xfrm>
            <a:off x="815189" y="3894667"/>
            <a:ext cx="5292154" cy="1412694"/>
          </a:xfrm>
          <a:prstGeom prst="rect">
            <a:avLst/>
          </a:prstGeom>
          <a:noFill/>
        </p:spPr>
        <p:txBody>
          <a:bodyPr wrap="none" lIns="182880" tIns="146304" rIns="182880" bIns="146304" rtlCol="0">
            <a:spAutoFit/>
          </a:bodyPr>
          <a:lstStyle/>
          <a:p>
            <a:pPr>
              <a:lnSpc>
                <a:spcPct val="90000"/>
              </a:lnSpc>
              <a:spcAft>
                <a:spcPts val="1800"/>
              </a:spcAft>
            </a:pPr>
            <a:r>
              <a:rPr lang="en-US" sz="3200" dirty="0"/>
              <a:t>Multiple built-in NLP tasks</a:t>
            </a:r>
          </a:p>
          <a:p>
            <a:pPr>
              <a:lnSpc>
                <a:spcPct val="90000"/>
              </a:lnSpc>
              <a:spcAft>
                <a:spcPts val="1800"/>
              </a:spcAft>
            </a:pP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06255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1"/>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1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grpId="1" nodeType="clickEffect">
                                  <p:stCondLst>
                                    <p:cond delay="0"/>
                                  </p:stCondLst>
                                  <p:childTnLst>
                                    <p:animScale>
                                      <p:cBhvr>
                                        <p:cTn id="38" dur="2000" fill="hold"/>
                                        <p:tgtEl>
                                          <p:spTgt spid="142"/>
                                        </p:tgtEl>
                                      </p:cBhvr>
                                      <p:by x="150000" y="150000"/>
                                    </p:animScale>
                                  </p:childTnLst>
                                </p:cTn>
                              </p:par>
                              <p:par>
                                <p:cTn id="39" presetID="6" presetClass="emph" presetSubtype="0" fill="hold" nodeType="withEffect">
                                  <p:stCondLst>
                                    <p:cond delay="0"/>
                                  </p:stCondLst>
                                  <p:childTnLst>
                                    <p:animScale>
                                      <p:cBhvr>
                                        <p:cTn id="40" dur="2000" fill="hold"/>
                                        <p:tgtEl>
                                          <p:spTgt spid="18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8" grpId="0"/>
      <p:bldP spid="139" grpId="0"/>
      <p:bldP spid="140" grpId="0"/>
      <p:bldP spid="141" grpId="0"/>
      <p:bldP spid="142" grpId="1"/>
      <p:bldP spid="142" grpId="2"/>
      <p:bldP spid="179"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GluonNLP: a natural language toolkit</a:t>
            </a:r>
          </a:p>
        </p:txBody>
      </p:sp>
      <p:sp>
        <p:nvSpPr>
          <p:cNvPr id="126" name="Text Placeholder 3">
            <a:extLst>
              <a:ext uri="{FF2B5EF4-FFF2-40B4-BE49-F238E27FC236}">
                <a16:creationId xmlns:a16="http://schemas.microsoft.com/office/drawing/2014/main" id="{89DA63FC-6D0B-9641-BA4B-2D5120195434}"/>
              </a:ext>
            </a:extLst>
          </p:cNvPr>
          <p:cNvSpPr>
            <a:spLocks noGrp="1"/>
          </p:cNvSpPr>
          <p:nvPr>
            <p:ph idx="1"/>
          </p:nvPr>
        </p:nvSpPr>
        <p:spPr>
          <a:xfrm>
            <a:off x="323850" y="1427015"/>
            <a:ext cx="13983046" cy="1894878"/>
          </a:xfrm>
        </p:spPr>
        <p:txBody>
          <a:bodyPr/>
          <a:lstStyle/>
          <a:p>
            <a:r>
              <a:rPr lang="en-US" dirty="0"/>
              <a:t>State-of-the-art models (pre-trained and end-to-end)</a:t>
            </a:r>
          </a:p>
          <a:p>
            <a:pPr lvl="1"/>
            <a:r>
              <a:rPr lang="en-US" dirty="0"/>
              <a:t>BERT, XLNet, GPT-2, Transformer-XL, </a:t>
            </a:r>
            <a:r>
              <a:rPr lang="en-US" dirty="0" err="1"/>
              <a:t>FastText</a:t>
            </a:r>
            <a:r>
              <a:rPr lang="en-US" dirty="0"/>
              <a:t>, </a:t>
            </a:r>
            <a:r>
              <a:rPr lang="en-US" dirty="0" err="1"/>
              <a:t>etc</a:t>
            </a:r>
            <a:endParaRPr lang="en-US" dirty="0"/>
          </a:p>
          <a:p>
            <a:endParaRPr lang="en-US" dirty="0"/>
          </a:p>
        </p:txBody>
      </p:sp>
      <p:sp>
        <p:nvSpPr>
          <p:cNvPr id="6" name="Rectangle 5">
            <a:extLst>
              <a:ext uri="{FF2B5EF4-FFF2-40B4-BE49-F238E27FC236}">
                <a16:creationId xmlns:a16="http://schemas.microsoft.com/office/drawing/2014/main" id="{252EB777-7900-DA4D-808F-3E2D5F2276B2}"/>
              </a:ext>
            </a:extLst>
          </p:cNvPr>
          <p:cNvSpPr/>
          <p:nvPr/>
        </p:nvSpPr>
        <p:spPr>
          <a:xfrm>
            <a:off x="944563" y="2705408"/>
            <a:ext cx="12238038" cy="640080"/>
          </a:xfrm>
          <a:prstGeom prst="rect">
            <a:avLst/>
          </a:prstGeom>
          <a:solidFill>
            <a:schemeClr val="bg1">
              <a:lumMod val="75000"/>
              <a:lumOff val="25000"/>
            </a:schemeClr>
          </a:solidFill>
        </p:spPr>
        <p:txBody>
          <a:bodyPr wrap="square" anchor="t">
            <a:spAutoFit/>
          </a:bodyPr>
          <a:lstStyle/>
          <a:p>
            <a:pPr>
              <a:lnSpc>
                <a:spcPct val="150000"/>
              </a:lnSpc>
            </a:pPr>
            <a:r>
              <a:rPr lang="en-US" sz="2400" dirty="0">
                <a:latin typeface="Lucida Console" panose="020B0609040504020204" pitchFamily="49" charset="0"/>
              </a:rPr>
              <a:t>model, vocab = gluonnlp.model.get_model(model_name, dataset_name)</a:t>
            </a:r>
          </a:p>
        </p:txBody>
      </p:sp>
      <p:sp>
        <p:nvSpPr>
          <p:cNvPr id="7" name="Text Placeholder 3">
            <a:extLst>
              <a:ext uri="{FF2B5EF4-FFF2-40B4-BE49-F238E27FC236}">
                <a16:creationId xmlns:a16="http://schemas.microsoft.com/office/drawing/2014/main" id="{1770E597-9003-8546-AFC3-ACF52F8E8386}"/>
              </a:ext>
            </a:extLst>
          </p:cNvPr>
          <p:cNvSpPr txBox="1">
            <a:spLocks/>
          </p:cNvSpPr>
          <p:nvPr/>
        </p:nvSpPr>
        <p:spPr>
          <a:xfrm>
            <a:off x="323850" y="3459010"/>
            <a:ext cx="13983046" cy="1250599"/>
          </a:xfrm>
          <a:prstGeom prst="rect">
            <a:avLst/>
          </a:prstGeom>
        </p:spPr>
        <p:txBody>
          <a:bodyPr vert="horz" wrap="square" lIns="182880" tIns="146304" rIns="182880" bIns="146304" rtlCol="0">
            <a:spAutoFit/>
          </a:bodyPr>
          <a:lstStyle>
            <a:lvl1pPr marL="457200" marR="0" indent="-457200" algn="l" defTabSz="1097278" rtl="0" eaLnBrk="1" fontAlgn="auto" latinLnBrk="0" hangingPunct="1">
              <a:lnSpc>
                <a:spcPct val="90000"/>
              </a:lnSpc>
              <a:spcBef>
                <a:spcPct val="20000"/>
              </a:spcBef>
              <a:spcAft>
                <a:spcPts val="800"/>
              </a:spcAft>
              <a:buClrTx/>
              <a:buSzPct val="90000"/>
              <a:buFont typeface="Arial" panose="020B0604020202020204" pitchFamily="34" charset="0"/>
              <a:buChar char="•"/>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746288"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1015213"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1284138"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553063"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a:t>Data pre-processing</a:t>
            </a:r>
          </a:p>
          <a:p>
            <a:pPr lvl="1"/>
            <a:r>
              <a:rPr lang="en-US"/>
              <a:t>Multiprocessing, batching, tokenization</a:t>
            </a:r>
            <a:endParaRPr lang="en-US" dirty="0"/>
          </a:p>
        </p:txBody>
      </p:sp>
      <p:sp>
        <p:nvSpPr>
          <p:cNvPr id="9" name="Rectangle 8">
            <a:extLst>
              <a:ext uri="{FF2B5EF4-FFF2-40B4-BE49-F238E27FC236}">
                <a16:creationId xmlns:a16="http://schemas.microsoft.com/office/drawing/2014/main" id="{250FDB41-C48E-4346-B8B5-F9A1A621C002}"/>
              </a:ext>
            </a:extLst>
          </p:cNvPr>
          <p:cNvSpPr/>
          <p:nvPr/>
        </p:nvSpPr>
        <p:spPr>
          <a:xfrm>
            <a:off x="906473" y="4807647"/>
            <a:ext cx="12276127" cy="585738"/>
          </a:xfrm>
          <a:prstGeom prst="rect">
            <a:avLst/>
          </a:prstGeom>
          <a:solidFill>
            <a:schemeClr val="bg1">
              <a:lumMod val="75000"/>
              <a:lumOff val="25000"/>
            </a:schemeClr>
          </a:solidFill>
        </p:spPr>
        <p:txBody>
          <a:bodyPr wrap="square" anchor="t">
            <a:spAutoFit/>
          </a:bodyPr>
          <a:lstStyle/>
          <a:p>
            <a:pPr>
              <a:lnSpc>
                <a:spcPct val="150000"/>
              </a:lnSpc>
            </a:pPr>
            <a:r>
              <a:rPr lang="en-US" sz="2400" dirty="0">
                <a:latin typeface="Lucida Console" panose="020B0609040504020204" pitchFamily="49" charset="0"/>
              </a:rPr>
              <a:t>tokenizer = </a:t>
            </a:r>
            <a:r>
              <a:rPr lang="en-US" sz="2400" dirty="0" err="1">
                <a:latin typeface="Lucida Console" panose="020B0609040504020204" pitchFamily="49" charset="0"/>
              </a:rPr>
              <a:t>gluonnlp.data.SpacyTokenizer</a:t>
            </a:r>
            <a:r>
              <a:rPr lang="en-US" sz="2400" dirty="0">
                <a:latin typeface="Lucida Console" panose="020B0609040504020204" pitchFamily="49" charset="0"/>
              </a:rPr>
              <a:t>()</a:t>
            </a:r>
          </a:p>
        </p:txBody>
      </p:sp>
      <p:sp>
        <p:nvSpPr>
          <p:cNvPr id="10" name="Rectangle 9">
            <a:extLst>
              <a:ext uri="{FF2B5EF4-FFF2-40B4-BE49-F238E27FC236}">
                <a16:creationId xmlns:a16="http://schemas.microsoft.com/office/drawing/2014/main" id="{0B9EC6ED-F20F-C04D-8C5D-5581B1342930}"/>
              </a:ext>
            </a:extLst>
          </p:cNvPr>
          <p:cNvSpPr/>
          <p:nvPr/>
        </p:nvSpPr>
        <p:spPr>
          <a:xfrm>
            <a:off x="906474" y="6662995"/>
            <a:ext cx="12276126" cy="585738"/>
          </a:xfrm>
          <a:prstGeom prst="rect">
            <a:avLst/>
          </a:prstGeom>
          <a:solidFill>
            <a:schemeClr val="bg1">
              <a:lumMod val="75000"/>
              <a:lumOff val="25000"/>
            </a:schemeClr>
          </a:solidFill>
        </p:spPr>
        <p:txBody>
          <a:bodyPr wrap="square" anchor="t">
            <a:spAutoFit/>
          </a:bodyPr>
          <a:lstStyle/>
          <a:p>
            <a:pPr>
              <a:lnSpc>
                <a:spcPct val="150000"/>
              </a:lnSpc>
            </a:pPr>
            <a:r>
              <a:rPr lang="en-US" sz="2400" dirty="0" err="1">
                <a:latin typeface="Lucida Console" panose="020B0609040504020204" pitchFamily="49" charset="0"/>
              </a:rPr>
              <a:t>model.export</a:t>
            </a:r>
            <a:r>
              <a:rPr lang="en-US" sz="2400" dirty="0">
                <a:latin typeface="Lucida Console" panose="020B0609040504020204" pitchFamily="49" charset="0"/>
              </a:rPr>
              <a:t>('path')</a:t>
            </a:r>
          </a:p>
        </p:txBody>
      </p:sp>
      <p:sp>
        <p:nvSpPr>
          <p:cNvPr id="11" name="Text Placeholder 3">
            <a:extLst>
              <a:ext uri="{FF2B5EF4-FFF2-40B4-BE49-F238E27FC236}">
                <a16:creationId xmlns:a16="http://schemas.microsoft.com/office/drawing/2014/main" id="{B38CC411-5495-3746-A70A-50ECD06EE4E2}"/>
              </a:ext>
            </a:extLst>
          </p:cNvPr>
          <p:cNvSpPr txBox="1">
            <a:spLocks/>
          </p:cNvSpPr>
          <p:nvPr/>
        </p:nvSpPr>
        <p:spPr>
          <a:xfrm>
            <a:off x="298146" y="5811882"/>
            <a:ext cx="13983046" cy="738664"/>
          </a:xfrm>
          <a:prstGeom prst="rect">
            <a:avLst/>
          </a:prstGeom>
        </p:spPr>
        <p:txBody>
          <a:bodyPr vert="horz" wrap="square" lIns="182880" tIns="146304" rIns="182880" bIns="146304" rtlCol="0">
            <a:spAutoFit/>
          </a:bodyPr>
          <a:lstStyle>
            <a:lvl1pPr marL="457200" marR="0" indent="-457200" algn="l" defTabSz="1097278" rtl="0" eaLnBrk="1" fontAlgn="auto" latinLnBrk="0" hangingPunct="1">
              <a:lnSpc>
                <a:spcPct val="90000"/>
              </a:lnSpc>
              <a:spcBef>
                <a:spcPct val="20000"/>
              </a:spcBef>
              <a:spcAft>
                <a:spcPts val="800"/>
              </a:spcAft>
              <a:buClrTx/>
              <a:buSzPct val="90000"/>
              <a:buFont typeface="Arial" panose="020B0604020202020204" pitchFamily="34" charset="0"/>
              <a:buChar char="•"/>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746288"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1015213"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1284138"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553063"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a:t>Export for deployment</a:t>
            </a:r>
          </a:p>
        </p:txBody>
      </p:sp>
      <p:graphicFrame>
        <p:nvGraphicFramePr>
          <p:cNvPr id="8" name="Table 7">
            <a:extLst>
              <a:ext uri="{FF2B5EF4-FFF2-40B4-BE49-F238E27FC236}">
                <a16:creationId xmlns:a16="http://schemas.microsoft.com/office/drawing/2014/main" id="{0359C435-4D0C-1547-A475-17ADE0EAE3E3}"/>
              </a:ext>
            </a:extLst>
          </p:cNvPr>
          <p:cNvGraphicFramePr>
            <a:graphicFrameLocks noGrp="1"/>
          </p:cNvGraphicFramePr>
          <p:nvPr>
            <p:extLst>
              <p:ext uri="{D42A27DB-BD31-4B8C-83A1-F6EECF244321}">
                <p14:modId xmlns:p14="http://schemas.microsoft.com/office/powerpoint/2010/main" val="3059220503"/>
              </p:ext>
            </p:extLst>
          </p:nvPr>
        </p:nvGraphicFramePr>
        <p:xfrm>
          <a:off x="944561" y="3677389"/>
          <a:ext cx="12238039" cy="3416201"/>
        </p:xfrm>
        <a:graphic>
          <a:graphicData uri="http://schemas.openxmlformats.org/drawingml/2006/table">
            <a:tbl>
              <a:tblPr firstRow="1" bandRow="1">
                <a:tableStyleId>{E8034E78-7F5D-4C2E-B375-FC64B27BC917}</a:tableStyleId>
              </a:tblPr>
              <a:tblGrid>
                <a:gridCol w="8609337">
                  <a:extLst>
                    <a:ext uri="{9D8B030D-6E8A-4147-A177-3AD203B41FA5}">
                      <a16:colId xmlns:a16="http://schemas.microsoft.com/office/drawing/2014/main" val="3005986539"/>
                    </a:ext>
                  </a:extLst>
                </a:gridCol>
                <a:gridCol w="3628702">
                  <a:extLst>
                    <a:ext uri="{9D8B030D-6E8A-4147-A177-3AD203B41FA5}">
                      <a16:colId xmlns:a16="http://schemas.microsoft.com/office/drawing/2014/main" val="62459987"/>
                    </a:ext>
                  </a:extLst>
                </a:gridCol>
              </a:tblGrid>
              <a:tr h="628388">
                <a:tc>
                  <a:txBody>
                    <a:bodyPr/>
                    <a:lstStyle/>
                    <a:p>
                      <a:endParaRPr lang="en-US" sz="2800" b="0" dirty="0">
                        <a:solidFill>
                          <a:schemeClr val="bg1"/>
                        </a:solidFill>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pPr algn="ctr"/>
                      <a:r>
                        <a:rPr lang="en-US" sz="2800" b="0" kern="1200" dirty="0" err="1"/>
                        <a:t>Gluonnlp</a:t>
                      </a:r>
                      <a:endParaRPr lang="en-US" sz="2800" b="0" kern="1200" dirty="0">
                        <a:solidFill>
                          <a:schemeClr val="tx1"/>
                        </a:solidFill>
                        <a:latin typeface="+mn-lt"/>
                        <a:ea typeface="+mn-ea"/>
                        <a:cs typeface="+mn-cs"/>
                      </a:endParaRPr>
                    </a:p>
                  </a:txBody>
                  <a:tcPr marL="182880" anchor="ctr">
                    <a:lnL w="1270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1736250437"/>
                  </a:ext>
                </a:extLst>
              </a:tr>
              <a:tr h="929271">
                <a:tc>
                  <a:txBody>
                    <a:bodyPr/>
                    <a:lstStyle/>
                    <a:p>
                      <a:pPr marL="0" algn="l" defTabSz="1097278" rtl="0" eaLnBrk="1" latinLnBrk="0" hangingPunct="1"/>
                      <a:r>
                        <a:rPr lang="en-US" sz="2800" kern="1200" dirty="0">
                          <a:solidFill>
                            <a:schemeClr val="bg1"/>
                          </a:solidFill>
                          <a:latin typeface="+mn-lt"/>
                          <a:ea typeface="+mn-ea"/>
                          <a:cs typeface="+mn-cs"/>
                        </a:rPr>
                        <a:t>Stanford sentiment treebank</a:t>
                      </a:r>
                    </a:p>
                  </a:txBody>
                  <a:tcPr marL="182880" anchor="ctr">
                    <a:lnL w="1270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tx2">
                        <a:lumMod val="90000"/>
                      </a:schemeClr>
                    </a:solidFill>
                  </a:tcPr>
                </a:tc>
                <a:tc>
                  <a:txBody>
                    <a:bodyPr/>
                    <a:lstStyle/>
                    <a:p>
                      <a:pPr algn="ctr"/>
                      <a:r>
                        <a:rPr lang="en-US" sz="2400" b="1" dirty="0">
                          <a:solidFill>
                            <a:schemeClr val="bg1"/>
                          </a:solidFill>
                        </a:rPr>
                        <a:t>95.3</a:t>
                      </a:r>
                      <a:r>
                        <a:rPr lang="zh-CN" altLang="en-US" sz="2400" b="1" dirty="0">
                          <a:solidFill>
                            <a:schemeClr val="bg1"/>
                          </a:solidFill>
                        </a:rPr>
                        <a:t> （</a:t>
                      </a:r>
                      <a:r>
                        <a:rPr lang="en-US" altLang="zh-CN" sz="2400" b="1" dirty="0">
                          <a:solidFill>
                            <a:schemeClr val="bg1"/>
                          </a:solidFill>
                        </a:rPr>
                        <a:t>+1.8%</a:t>
                      </a:r>
                      <a:r>
                        <a:rPr lang="zh-CN" altLang="en-US" sz="2400" b="1" dirty="0">
                          <a:solidFill>
                            <a:schemeClr val="bg1"/>
                          </a:solidFill>
                        </a:rPr>
                        <a:t>）</a:t>
                      </a:r>
                      <a:endParaRPr lang="en-US" sz="2400" b="1" dirty="0">
                        <a:solidFill>
                          <a:schemeClr val="bg1"/>
                        </a:solidFill>
                      </a:endParaRPr>
                    </a:p>
                  </a:txBody>
                  <a:tcPr marL="18288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46983266"/>
                  </a:ext>
                </a:extLst>
              </a:tr>
              <a:tr h="929271">
                <a:tc>
                  <a:txBody>
                    <a:bodyPr/>
                    <a:lstStyle/>
                    <a:p>
                      <a:pPr marL="0" algn="l" defTabSz="1097278" rtl="0" eaLnBrk="1" latinLnBrk="0" hangingPunct="1"/>
                      <a:r>
                        <a:rPr lang="en-US" sz="2800" kern="1200" dirty="0">
                          <a:solidFill>
                            <a:schemeClr val="bg1"/>
                          </a:solidFill>
                          <a:latin typeface="+mn-lt"/>
                          <a:ea typeface="+mn-ea"/>
                          <a:cs typeface="+mn-cs"/>
                        </a:rPr>
                        <a:t>Stanford question answering dataset</a:t>
                      </a:r>
                    </a:p>
                  </a:txBody>
                  <a:tcPr marL="182880" anchor="ctr">
                    <a:lnL w="1270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tx2">
                        <a:lumMod val="90000"/>
                      </a:schemeClr>
                    </a:solidFill>
                  </a:tcPr>
                </a:tc>
                <a:tc>
                  <a:txBody>
                    <a:bodyPr/>
                    <a:lstStyle/>
                    <a:p>
                      <a:pPr algn="ctr"/>
                      <a:r>
                        <a:rPr lang="en-US" sz="2400" b="1" dirty="0">
                          <a:solidFill>
                            <a:schemeClr val="bg1"/>
                          </a:solidFill>
                        </a:rPr>
                        <a:t>91.0</a:t>
                      </a:r>
                      <a:r>
                        <a:rPr lang="zh-CN" altLang="en-US" sz="2400" b="1" dirty="0">
                          <a:solidFill>
                            <a:schemeClr val="bg1"/>
                          </a:solidFill>
                        </a:rPr>
                        <a:t> （</a:t>
                      </a:r>
                      <a:r>
                        <a:rPr lang="en-US" altLang="zh-CN" sz="2400" b="1" dirty="0">
                          <a:solidFill>
                            <a:schemeClr val="bg1"/>
                          </a:solidFill>
                        </a:rPr>
                        <a:t>+2.5%</a:t>
                      </a:r>
                      <a:r>
                        <a:rPr lang="zh-CN" altLang="en-US" sz="2400" b="1" dirty="0">
                          <a:solidFill>
                            <a:schemeClr val="bg1"/>
                          </a:solidFill>
                        </a:rPr>
                        <a:t>）</a:t>
                      </a:r>
                      <a:endParaRPr lang="en-US" sz="2400" b="1" dirty="0">
                        <a:solidFill>
                          <a:schemeClr val="bg1"/>
                        </a:solidFill>
                      </a:endParaRPr>
                    </a:p>
                  </a:txBody>
                  <a:tcPr marL="18288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2901877"/>
                  </a:ext>
                </a:extLst>
              </a:tr>
              <a:tr h="929271">
                <a:tc>
                  <a:txBody>
                    <a:bodyPr/>
                    <a:lstStyle/>
                    <a:p>
                      <a:pPr marL="0" algn="l" defTabSz="1097278" rtl="0" eaLnBrk="1" latinLnBrk="0" hangingPunct="1"/>
                      <a:r>
                        <a:rPr lang="en-US" sz="2800" kern="1200" dirty="0">
                          <a:solidFill>
                            <a:schemeClr val="bg1"/>
                          </a:solidFill>
                          <a:latin typeface="+mn-lt"/>
                          <a:ea typeface="+mn-ea"/>
                          <a:cs typeface="+mn-cs"/>
                        </a:rPr>
                        <a:t>recognizing textual entailment</a:t>
                      </a:r>
                    </a:p>
                  </a:txBody>
                  <a:tcPr marL="182880" anchor="ctr">
                    <a:lnL w="1270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tx2">
                        <a:lumMod val="90000"/>
                      </a:schemeClr>
                    </a:solidFill>
                  </a:tcPr>
                </a:tc>
                <a:tc>
                  <a:txBody>
                    <a:bodyPr/>
                    <a:lstStyle/>
                    <a:p>
                      <a:pPr algn="ctr"/>
                      <a:r>
                        <a:rPr lang="en-US" sz="2400" b="1" dirty="0">
                          <a:solidFill>
                            <a:schemeClr val="bg1"/>
                          </a:solidFill>
                        </a:rPr>
                        <a:t>73.6</a:t>
                      </a:r>
                      <a:r>
                        <a:rPr lang="zh-CN" altLang="en-US" sz="2400" b="1" dirty="0">
                          <a:solidFill>
                            <a:schemeClr val="bg1"/>
                          </a:solidFill>
                        </a:rPr>
                        <a:t> （</a:t>
                      </a:r>
                      <a:r>
                        <a:rPr lang="en-US" altLang="zh-CN" sz="2400" b="1" dirty="0">
                          <a:solidFill>
                            <a:schemeClr val="bg1"/>
                          </a:solidFill>
                        </a:rPr>
                        <a:t>+7.2%</a:t>
                      </a:r>
                      <a:r>
                        <a:rPr lang="zh-CN" altLang="en-US" sz="2400" b="1" dirty="0">
                          <a:solidFill>
                            <a:schemeClr val="bg1"/>
                          </a:solidFill>
                        </a:rPr>
                        <a:t>）</a:t>
                      </a:r>
                      <a:endParaRPr lang="en-US" sz="2400" b="1" dirty="0">
                        <a:solidFill>
                          <a:schemeClr val="bg1"/>
                        </a:solidFill>
                      </a:endParaRPr>
                    </a:p>
                  </a:txBody>
                  <a:tcPr marL="18288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09532838"/>
                  </a:ext>
                </a:extLst>
              </a:tr>
            </a:tbl>
          </a:graphicData>
        </a:graphic>
      </p:graphicFrame>
    </p:spTree>
    <p:extLst>
      <p:ext uri="{BB962C8B-B14F-4D97-AF65-F5344CB8AC3E}">
        <p14:creationId xmlns:p14="http://schemas.microsoft.com/office/powerpoint/2010/main" val="41765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3" fill="hold" nodeType="click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1+ppt_w/2"/>
                                          </p:val>
                                        </p:tav>
                                      </p:tavLst>
                                    </p:anim>
                                    <p:anim calcmode="lin" valueType="num">
                                      <p:cBhvr additive="base">
                                        <p:cTn id="17" dur="500"/>
                                        <p:tgtEl>
                                          <p:spTgt spid="8"/>
                                        </p:tgtEl>
                                        <p:attrNameLst>
                                          <p:attrName>ppt_y</p:attrName>
                                        </p:attrNameLst>
                                      </p:cBhvr>
                                      <p:tavLst>
                                        <p:tav tm="0">
                                          <p:val>
                                            <p:strVal val="ppt_y"/>
                                          </p:val>
                                        </p:tav>
                                        <p:tav tm="100000">
                                          <p:val>
                                            <p:strVal val="0-ppt_h/2"/>
                                          </p:val>
                                        </p:tav>
                                      </p:tavLst>
                                    </p:anim>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1" animBg="1"/>
      <p:bldP spid="10" grpId="1" animBg="1"/>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46" y="0"/>
            <a:ext cx="8280610" cy="8229600"/>
          </a:xfrm>
          <a:prstGeom prst="rect">
            <a:avLst/>
          </a:prstGeom>
        </p:spPr>
      </p:pic>
      <p:pic>
        <p:nvPicPr>
          <p:cNvPr id="4" name="Picture 3"/>
          <p:cNvPicPr>
            <a:picLocks noChangeAspect="1"/>
          </p:cNvPicPr>
          <p:nvPr/>
        </p:nvPicPr>
        <p:blipFill>
          <a:blip r:embed="rId3"/>
          <a:stretch>
            <a:fillRect/>
          </a:stretch>
        </p:blipFill>
        <p:spPr>
          <a:xfrm>
            <a:off x="7387991" y="0"/>
            <a:ext cx="7242409" cy="8229600"/>
          </a:xfrm>
          <a:prstGeom prst="rect">
            <a:avLst/>
          </a:prstGeom>
        </p:spPr>
      </p:pic>
    </p:spTree>
    <p:extLst>
      <p:ext uri="{BB962C8B-B14F-4D97-AF65-F5344CB8AC3E}">
        <p14:creationId xmlns:p14="http://schemas.microsoft.com/office/powerpoint/2010/main" val="40199276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437AD-9B40-1449-ADC7-AAE9F522EFA8}"/>
              </a:ext>
            </a:extLst>
          </p:cNvPr>
          <p:cNvSpPr>
            <a:spLocks noGrp="1"/>
          </p:cNvSpPr>
          <p:nvPr>
            <p:ph type="title"/>
          </p:nvPr>
        </p:nvSpPr>
        <p:spPr/>
        <p:txBody>
          <a:bodyPr/>
          <a:lstStyle/>
          <a:p>
            <a:r>
              <a:rPr lang="en-NL" dirty="0"/>
              <a:t>Demo</a:t>
            </a:r>
          </a:p>
        </p:txBody>
      </p:sp>
      <p:sp>
        <p:nvSpPr>
          <p:cNvPr id="3" name="Content Placeholder 2">
            <a:extLst>
              <a:ext uri="{FF2B5EF4-FFF2-40B4-BE49-F238E27FC236}">
                <a16:creationId xmlns:a16="http://schemas.microsoft.com/office/drawing/2014/main" id="{94AE5414-1B01-A348-BFBB-3DA2F3EB5CCF}"/>
              </a:ext>
            </a:extLst>
          </p:cNvPr>
          <p:cNvSpPr>
            <a:spLocks noGrp="1"/>
          </p:cNvSpPr>
          <p:nvPr>
            <p:ph sz="quarter" idx="11"/>
          </p:nvPr>
        </p:nvSpPr>
        <p:spPr/>
        <p:txBody>
          <a:bodyPr/>
          <a:lstStyle/>
          <a:p>
            <a:r>
              <a:rPr lang="en-NL" b="1" dirty="0"/>
              <a:t>Github link here: </a:t>
            </a:r>
            <a:r>
              <a:rPr lang="en-GB" dirty="0"/>
              <a:t>https://</a:t>
            </a:r>
            <a:r>
              <a:rPr lang="en-GB" dirty="0" err="1"/>
              <a:t>github.com</a:t>
            </a:r>
            <a:r>
              <a:rPr lang="en-GB" dirty="0"/>
              <a:t>/</a:t>
            </a:r>
            <a:r>
              <a:rPr lang="en-GB" dirty="0" err="1"/>
              <a:t>Laurenstc</a:t>
            </a:r>
            <a:r>
              <a:rPr lang="en-GB" dirty="0"/>
              <a:t>/partner-ml-bootcamp</a:t>
            </a:r>
            <a:endParaRPr lang="en-NL" dirty="0"/>
          </a:p>
        </p:txBody>
      </p:sp>
      <p:sp>
        <p:nvSpPr>
          <p:cNvPr id="4" name="Footer Placeholder 3">
            <a:extLst>
              <a:ext uri="{FF2B5EF4-FFF2-40B4-BE49-F238E27FC236}">
                <a16:creationId xmlns:a16="http://schemas.microsoft.com/office/drawing/2014/main" id="{D80F9078-DDC6-FE49-B2B9-885E96E95645}"/>
              </a:ext>
            </a:extLst>
          </p:cNvPr>
          <p:cNvSpPr>
            <a:spLocks noGrp="1"/>
          </p:cNvSpPr>
          <p:nvPr>
            <p:ph type="ftr" sz="quarter" idx="12"/>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3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AB348-56A5-6944-ACA0-03577CAE73FB}"/>
              </a:ext>
            </a:extLst>
          </p:cNvPr>
          <p:cNvSpPr>
            <a:spLocks noGrp="1"/>
          </p:cNvSpPr>
          <p:nvPr>
            <p:ph type="title"/>
          </p:nvPr>
        </p:nvSpPr>
        <p:spPr/>
        <p:txBody>
          <a:bodyPr/>
          <a:lstStyle/>
          <a:p>
            <a:r>
              <a:rPr lang="en-US" dirty="0"/>
              <a:t>Current State of Natural Language Processing</a:t>
            </a:r>
          </a:p>
        </p:txBody>
      </p:sp>
      <p:sp>
        <p:nvSpPr>
          <p:cNvPr id="8" name="Rectangle 7">
            <a:extLst>
              <a:ext uri="{FF2B5EF4-FFF2-40B4-BE49-F238E27FC236}">
                <a16:creationId xmlns:a16="http://schemas.microsoft.com/office/drawing/2014/main" id="{4AA01F87-769A-F944-99FF-67F85FEDEB92}"/>
              </a:ext>
            </a:extLst>
          </p:cNvPr>
          <p:cNvSpPr/>
          <p:nvPr/>
        </p:nvSpPr>
        <p:spPr>
          <a:xfrm>
            <a:off x="437321" y="1398829"/>
            <a:ext cx="2802370" cy="584775"/>
          </a:xfrm>
          <a:prstGeom prst="rect">
            <a:avLst/>
          </a:prstGeom>
        </p:spPr>
        <p:txBody>
          <a:bodyPr wrap="none">
            <a:spAutoFit/>
          </a:bodyPr>
          <a:lstStyle/>
          <a:p>
            <a:r>
              <a:rPr lang="en-US" sz="3200" dirty="0">
                <a:solidFill>
                  <a:srgbClr val="F0F0F0"/>
                </a:solidFill>
                <a:latin typeface="Amazon Ember" panose="020B0603020204020204" pitchFamily="34" charset="0"/>
                <a:ea typeface="Amazon Ember" panose="020B0603020204020204" pitchFamily="34" charset="0"/>
                <a:cs typeface="Amazon Ember" panose="020B0603020204020204" pitchFamily="34" charset="0"/>
              </a:rPr>
              <a:t>Text synthesis</a:t>
            </a:r>
            <a:endParaRPr lang="en-US" dirty="0"/>
          </a:p>
        </p:txBody>
      </p:sp>
      <p:grpSp>
        <p:nvGrpSpPr>
          <p:cNvPr id="4" name="Group 3">
            <a:extLst>
              <a:ext uri="{FF2B5EF4-FFF2-40B4-BE49-F238E27FC236}">
                <a16:creationId xmlns:a16="http://schemas.microsoft.com/office/drawing/2014/main" id="{5F9AA61A-44F1-E146-9DFC-2E71B279443D}"/>
              </a:ext>
            </a:extLst>
          </p:cNvPr>
          <p:cNvGrpSpPr/>
          <p:nvPr/>
        </p:nvGrpSpPr>
        <p:grpSpPr>
          <a:xfrm>
            <a:off x="1838506" y="4386529"/>
            <a:ext cx="10031300" cy="1817747"/>
            <a:chOff x="1838506" y="4386529"/>
            <a:chExt cx="10031300" cy="1817747"/>
          </a:xfrm>
        </p:grpSpPr>
        <p:sp>
          <p:nvSpPr>
            <p:cNvPr id="33" name="Rectangle 32">
              <a:extLst>
                <a:ext uri="{FF2B5EF4-FFF2-40B4-BE49-F238E27FC236}">
                  <a16:creationId xmlns:a16="http://schemas.microsoft.com/office/drawing/2014/main" id="{12E4AACE-E189-2F42-A888-92063A0D5723}"/>
                </a:ext>
              </a:extLst>
            </p:cNvPr>
            <p:cNvSpPr/>
            <p:nvPr/>
          </p:nvSpPr>
          <p:spPr>
            <a:xfrm>
              <a:off x="1838506" y="5681056"/>
              <a:ext cx="3058851" cy="523220"/>
            </a:xfrm>
            <a:prstGeom prst="rect">
              <a:avLst/>
            </a:prstGeom>
          </p:spPr>
          <p:txBody>
            <a:bodyPr wrap="none">
              <a:spAutoFit/>
            </a:bodyPr>
            <a:lstStyle/>
            <a:p>
              <a:r>
                <a:rPr lang="en-US" sz="2800" b="1" dirty="0"/>
                <a:t>Synthesized text</a:t>
              </a:r>
              <a:r>
                <a:rPr lang="en-US" sz="2800" dirty="0"/>
                <a:t>:</a:t>
              </a:r>
            </a:p>
          </p:txBody>
        </p:sp>
        <p:cxnSp>
          <p:nvCxnSpPr>
            <p:cNvPr id="42" name="Straight Arrow Connector 41">
              <a:extLst>
                <a:ext uri="{FF2B5EF4-FFF2-40B4-BE49-F238E27FC236}">
                  <a16:creationId xmlns:a16="http://schemas.microsoft.com/office/drawing/2014/main" id="{657AEAA6-258A-CB4D-8E59-F474433D80DF}"/>
                </a:ext>
              </a:extLst>
            </p:cNvPr>
            <p:cNvCxnSpPr>
              <a:cxnSpLocks/>
            </p:cNvCxnSpPr>
            <p:nvPr/>
          </p:nvCxnSpPr>
          <p:spPr>
            <a:xfrm>
              <a:off x="6554005" y="4386529"/>
              <a:ext cx="0" cy="972608"/>
            </a:xfrm>
            <a:prstGeom prst="straightConnector1">
              <a:avLst/>
            </a:prstGeom>
            <a:ln w="60325">
              <a:solidFill>
                <a:schemeClr val="tx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AC17C853-82E0-8B48-9CBE-CBA6A75EA354}"/>
                </a:ext>
              </a:extLst>
            </p:cNvPr>
            <p:cNvSpPr/>
            <p:nvPr/>
          </p:nvSpPr>
          <p:spPr>
            <a:xfrm>
              <a:off x="5125652" y="5681056"/>
              <a:ext cx="6744154" cy="523220"/>
            </a:xfrm>
            <a:prstGeom prst="rect">
              <a:avLst/>
            </a:prstGeom>
          </p:spPr>
          <p:txBody>
            <a:bodyPr wrap="none">
              <a:spAutoFit/>
            </a:bodyPr>
            <a:lstStyle/>
            <a:p>
              <a:pPr lvl="0"/>
              <a:r>
                <a:rPr lang="en-US" sz="2800" dirty="0">
                  <a:solidFill>
                    <a:srgbClr val="FFFFFF"/>
                  </a:solidFill>
                </a:rPr>
                <a:t>Two dogs </a:t>
              </a:r>
              <a:r>
                <a:rPr lang="en-US" sz="2800" b="1" dirty="0">
                  <a:solidFill>
                    <a:schemeClr val="accent5"/>
                  </a:solidFill>
                </a:rPr>
                <a:t>in love </a:t>
              </a:r>
              <a:r>
                <a:rPr lang="en-US" sz="2800" dirty="0">
                  <a:solidFill>
                    <a:srgbClr val="FFFFFF"/>
                  </a:solidFill>
                </a:rPr>
                <a:t>play </a:t>
              </a:r>
              <a:r>
                <a:rPr lang="en-US" sz="2800" b="1" dirty="0">
                  <a:solidFill>
                    <a:schemeClr val="accent5"/>
                  </a:solidFill>
                </a:rPr>
                <a:t>happily</a:t>
              </a:r>
              <a:r>
                <a:rPr lang="en-US" sz="2800" dirty="0">
                  <a:solidFill>
                    <a:srgbClr val="FFFFFF"/>
                  </a:solidFill>
                </a:rPr>
                <a:t> by a tree.</a:t>
              </a:r>
            </a:p>
          </p:txBody>
        </p:sp>
      </p:grpSp>
      <p:grpSp>
        <p:nvGrpSpPr>
          <p:cNvPr id="3" name="Group 2">
            <a:extLst>
              <a:ext uri="{FF2B5EF4-FFF2-40B4-BE49-F238E27FC236}">
                <a16:creationId xmlns:a16="http://schemas.microsoft.com/office/drawing/2014/main" id="{22EDCC37-9DD1-E245-98CC-12645EA91A7A}"/>
              </a:ext>
            </a:extLst>
          </p:cNvPr>
          <p:cNvGrpSpPr/>
          <p:nvPr/>
        </p:nvGrpSpPr>
        <p:grpSpPr>
          <a:xfrm>
            <a:off x="1838506" y="2478427"/>
            <a:ext cx="9569754" cy="2046568"/>
            <a:chOff x="1838506" y="2478427"/>
            <a:chExt cx="9569754" cy="2046568"/>
          </a:xfrm>
        </p:grpSpPr>
        <p:grpSp>
          <p:nvGrpSpPr>
            <p:cNvPr id="31" name="Group 30">
              <a:extLst>
                <a:ext uri="{FF2B5EF4-FFF2-40B4-BE49-F238E27FC236}">
                  <a16:creationId xmlns:a16="http://schemas.microsoft.com/office/drawing/2014/main" id="{716F083D-6BFC-5D43-9A72-9F51AC1C1106}"/>
                </a:ext>
              </a:extLst>
            </p:cNvPr>
            <p:cNvGrpSpPr/>
            <p:nvPr/>
          </p:nvGrpSpPr>
          <p:grpSpPr>
            <a:xfrm>
              <a:off x="9978932" y="2827927"/>
              <a:ext cx="1429328" cy="1697068"/>
              <a:chOff x="2240987" y="4139674"/>
              <a:chExt cx="1736653" cy="2192546"/>
            </a:xfrm>
          </p:grpSpPr>
          <p:grpSp>
            <p:nvGrpSpPr>
              <p:cNvPr id="19" name="Group 18">
                <a:extLst>
                  <a:ext uri="{FF2B5EF4-FFF2-40B4-BE49-F238E27FC236}">
                    <a16:creationId xmlns:a16="http://schemas.microsoft.com/office/drawing/2014/main" id="{AB8823F9-19C4-2144-80EF-12286F7809E1}"/>
                  </a:ext>
                </a:extLst>
              </p:cNvPr>
              <p:cNvGrpSpPr/>
              <p:nvPr/>
            </p:nvGrpSpPr>
            <p:grpSpPr>
              <a:xfrm>
                <a:off x="2240987" y="4139674"/>
                <a:ext cx="1736653" cy="2192546"/>
                <a:chOff x="4666190" y="3334578"/>
                <a:chExt cx="579861" cy="685332"/>
              </a:xfrm>
            </p:grpSpPr>
            <p:sp>
              <p:nvSpPr>
                <p:cNvPr id="28" name="Freeform: Shape 266">
                  <a:extLst>
                    <a:ext uri="{FF2B5EF4-FFF2-40B4-BE49-F238E27FC236}">
                      <a16:creationId xmlns:a16="http://schemas.microsoft.com/office/drawing/2014/main" id="{CB47A959-C66B-6445-AC1A-B8403CFAC920}"/>
                    </a:ext>
                  </a:extLst>
                </p:cNvPr>
                <p:cNvSpPr/>
                <p:nvPr/>
              </p:nvSpPr>
              <p:spPr>
                <a:xfrm>
                  <a:off x="4666190" y="3334578"/>
                  <a:ext cx="579861" cy="685332"/>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noFill/>
                <a:ln w="19050" cap="flat">
                  <a:solidFill>
                    <a:srgbClr val="FFFFFF"/>
                  </a:solidFill>
                  <a:prstDash val="solid"/>
                  <a:round/>
                </a:ln>
              </p:spPr>
              <p:txBody>
                <a:bodyPr rtlCol="0" anchor="ctr"/>
                <a:lstStyle/>
                <a:p>
                  <a:endParaRPr lang="en-US" dirty="0"/>
                </a:p>
              </p:txBody>
            </p:sp>
            <p:sp>
              <p:nvSpPr>
                <p:cNvPr id="21" name="Freeform: Shape 266">
                  <a:extLst>
                    <a:ext uri="{FF2B5EF4-FFF2-40B4-BE49-F238E27FC236}">
                      <a16:creationId xmlns:a16="http://schemas.microsoft.com/office/drawing/2014/main" id="{E9887391-9258-CE40-AD15-9A1FE05D1012}"/>
                    </a:ext>
                  </a:extLst>
                </p:cNvPr>
                <p:cNvSpPr/>
                <p:nvPr/>
              </p:nvSpPr>
              <p:spPr>
                <a:xfrm flipV="1">
                  <a:off x="4745890" y="3420026"/>
                  <a:ext cx="421736" cy="55320"/>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solidFill>
                  <a:schemeClr val="tx1">
                    <a:lumMod val="75000"/>
                  </a:schemeClr>
                </a:solidFill>
                <a:ln w="19050" cap="flat">
                  <a:noFill/>
                  <a:prstDash val="solid"/>
                  <a:round/>
                </a:ln>
              </p:spPr>
              <p:txBody>
                <a:bodyPr rtlCol="0" anchor="ctr"/>
                <a:lstStyle/>
                <a:p>
                  <a:endParaRPr lang="en-US" dirty="0"/>
                </a:p>
              </p:txBody>
            </p:sp>
            <p:sp>
              <p:nvSpPr>
                <p:cNvPr id="22" name="Freeform: Shape 266">
                  <a:extLst>
                    <a:ext uri="{FF2B5EF4-FFF2-40B4-BE49-F238E27FC236}">
                      <a16:creationId xmlns:a16="http://schemas.microsoft.com/office/drawing/2014/main" id="{44CFF871-74FF-B24D-A2CC-EFDBCB4E7AA2}"/>
                    </a:ext>
                  </a:extLst>
                </p:cNvPr>
                <p:cNvSpPr/>
                <p:nvPr/>
              </p:nvSpPr>
              <p:spPr>
                <a:xfrm flipV="1">
                  <a:off x="4741988" y="3548108"/>
                  <a:ext cx="421736" cy="18288"/>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solidFill>
                  <a:schemeClr val="tx1">
                    <a:lumMod val="75000"/>
                  </a:schemeClr>
                </a:solidFill>
                <a:ln w="19050" cap="flat">
                  <a:noFill/>
                  <a:prstDash val="solid"/>
                  <a:round/>
                </a:ln>
              </p:spPr>
              <p:txBody>
                <a:bodyPr rtlCol="0" anchor="ctr"/>
                <a:lstStyle/>
                <a:p>
                  <a:endParaRPr lang="en-US" dirty="0"/>
                </a:p>
              </p:txBody>
            </p:sp>
            <p:sp>
              <p:nvSpPr>
                <p:cNvPr id="23" name="Freeform: Shape 266">
                  <a:extLst>
                    <a:ext uri="{FF2B5EF4-FFF2-40B4-BE49-F238E27FC236}">
                      <a16:creationId xmlns:a16="http://schemas.microsoft.com/office/drawing/2014/main" id="{23508414-6C38-FC4A-9108-F0464DDDFF95}"/>
                    </a:ext>
                  </a:extLst>
                </p:cNvPr>
                <p:cNvSpPr/>
                <p:nvPr/>
              </p:nvSpPr>
              <p:spPr>
                <a:xfrm flipV="1">
                  <a:off x="4745890" y="3630334"/>
                  <a:ext cx="421736" cy="18288"/>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solidFill>
                  <a:schemeClr val="tx1">
                    <a:lumMod val="75000"/>
                  </a:schemeClr>
                </a:solidFill>
                <a:ln w="19050" cap="flat">
                  <a:noFill/>
                  <a:prstDash val="solid"/>
                  <a:round/>
                </a:ln>
              </p:spPr>
              <p:txBody>
                <a:bodyPr rtlCol="0" anchor="ctr"/>
                <a:lstStyle/>
                <a:p>
                  <a:endParaRPr lang="en-US" dirty="0"/>
                </a:p>
              </p:txBody>
            </p:sp>
            <p:sp>
              <p:nvSpPr>
                <p:cNvPr id="24" name="Freeform: Shape 266">
                  <a:extLst>
                    <a:ext uri="{FF2B5EF4-FFF2-40B4-BE49-F238E27FC236}">
                      <a16:creationId xmlns:a16="http://schemas.microsoft.com/office/drawing/2014/main" id="{BE344EDA-C8DC-2D4B-AD01-B7C06A5E7DB4}"/>
                    </a:ext>
                  </a:extLst>
                </p:cNvPr>
                <p:cNvSpPr/>
                <p:nvPr/>
              </p:nvSpPr>
              <p:spPr>
                <a:xfrm flipV="1">
                  <a:off x="4741988" y="3712560"/>
                  <a:ext cx="421736" cy="18288"/>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solidFill>
                  <a:schemeClr val="tx1">
                    <a:lumMod val="75000"/>
                  </a:schemeClr>
                </a:solidFill>
                <a:ln w="19050" cap="flat">
                  <a:noFill/>
                  <a:prstDash val="solid"/>
                  <a:round/>
                </a:ln>
              </p:spPr>
              <p:txBody>
                <a:bodyPr rtlCol="0" anchor="ctr"/>
                <a:lstStyle/>
                <a:p>
                  <a:endParaRPr lang="en-US" dirty="0"/>
                </a:p>
              </p:txBody>
            </p:sp>
          </p:grpSp>
          <p:sp>
            <p:nvSpPr>
              <p:cNvPr id="30" name="Freeform: Shape 266">
                <a:extLst>
                  <a:ext uri="{FF2B5EF4-FFF2-40B4-BE49-F238E27FC236}">
                    <a16:creationId xmlns:a16="http://schemas.microsoft.com/office/drawing/2014/main" id="{FB3677AC-A65A-0F4B-A5B2-D9A3FF5DF13A}"/>
                  </a:ext>
                </a:extLst>
              </p:cNvPr>
              <p:cNvSpPr/>
              <p:nvPr/>
            </p:nvSpPr>
            <p:spPr>
              <a:xfrm flipV="1">
                <a:off x="2479684" y="5637149"/>
                <a:ext cx="1263077" cy="58508"/>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solidFill>
                <a:schemeClr val="tx1">
                  <a:lumMod val="75000"/>
                </a:schemeClr>
              </a:solidFill>
              <a:ln w="19050" cap="flat">
                <a:noFill/>
                <a:prstDash val="solid"/>
                <a:round/>
              </a:ln>
            </p:spPr>
            <p:txBody>
              <a:bodyPr rtlCol="0" anchor="ctr"/>
              <a:lstStyle/>
              <a:p>
                <a:endParaRPr lang="en-US" dirty="0"/>
              </a:p>
            </p:txBody>
          </p:sp>
          <p:sp>
            <p:nvSpPr>
              <p:cNvPr id="29" name="Heart 28">
                <a:extLst>
                  <a:ext uri="{FF2B5EF4-FFF2-40B4-BE49-F238E27FC236}">
                    <a16:creationId xmlns:a16="http://schemas.microsoft.com/office/drawing/2014/main" id="{4FFE46F1-5BA1-8D45-8F76-D266441EB110}"/>
                  </a:ext>
                </a:extLst>
              </p:cNvPr>
              <p:cNvSpPr/>
              <p:nvPr/>
            </p:nvSpPr>
            <p:spPr bwMode="auto">
              <a:xfrm>
                <a:off x="3216831" y="5532120"/>
                <a:ext cx="503070" cy="503070"/>
              </a:xfrm>
              <a:prstGeom prst="hear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Rectangle 31">
              <a:extLst>
                <a:ext uri="{FF2B5EF4-FFF2-40B4-BE49-F238E27FC236}">
                  <a16:creationId xmlns:a16="http://schemas.microsoft.com/office/drawing/2014/main" id="{81849DB1-694F-C845-B602-F26ABAE86CE6}"/>
                </a:ext>
              </a:extLst>
            </p:cNvPr>
            <p:cNvSpPr/>
            <p:nvPr/>
          </p:nvSpPr>
          <p:spPr>
            <a:xfrm>
              <a:off x="1838506" y="2478427"/>
              <a:ext cx="1718740" cy="1697068"/>
            </a:xfrm>
            <a:prstGeom prst="rect">
              <a:avLst/>
            </a:prstGeom>
          </p:spPr>
          <p:txBody>
            <a:bodyPr wrap="none">
              <a:spAutoFit/>
            </a:bodyPr>
            <a:lstStyle/>
            <a:p>
              <a:pPr>
                <a:lnSpc>
                  <a:spcPct val="200000"/>
                </a:lnSpc>
              </a:pPr>
              <a:r>
                <a:rPr lang="en-US" sz="2800" b="1" dirty="0"/>
                <a:t>Content</a:t>
              </a:r>
              <a:r>
                <a:rPr lang="en-US" sz="2800" dirty="0"/>
                <a:t>: </a:t>
              </a:r>
            </a:p>
            <a:p>
              <a:pPr>
                <a:lnSpc>
                  <a:spcPct val="200000"/>
                </a:lnSpc>
              </a:pPr>
              <a:r>
                <a:rPr lang="en-US" sz="2800" b="1" dirty="0"/>
                <a:t>Style</a:t>
              </a:r>
              <a:r>
                <a:rPr lang="en-US" sz="2800" dirty="0"/>
                <a:t>:</a:t>
              </a:r>
              <a:endParaRPr lang="en-US" sz="2800" dirty="0">
                <a:solidFill>
                  <a:schemeClr val="accent5"/>
                </a:solidFill>
              </a:endParaRPr>
            </a:p>
          </p:txBody>
        </p:sp>
        <p:cxnSp>
          <p:nvCxnSpPr>
            <p:cNvPr id="41" name="Straight Arrow Connector 40">
              <a:extLst>
                <a:ext uri="{FF2B5EF4-FFF2-40B4-BE49-F238E27FC236}">
                  <a16:creationId xmlns:a16="http://schemas.microsoft.com/office/drawing/2014/main" id="{1D0FC930-849F-F448-913B-0437BDBD5E01}"/>
                </a:ext>
              </a:extLst>
            </p:cNvPr>
            <p:cNvCxnSpPr>
              <a:cxnSpLocks/>
            </p:cNvCxnSpPr>
            <p:nvPr/>
          </p:nvCxnSpPr>
          <p:spPr>
            <a:xfrm flipH="1">
              <a:off x="7672110" y="3837612"/>
              <a:ext cx="1513110" cy="0"/>
            </a:xfrm>
            <a:prstGeom prst="straightConnector1">
              <a:avLst/>
            </a:prstGeom>
            <a:ln w="60325">
              <a:solidFill>
                <a:schemeClr val="tx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A8D70FB-6229-784E-A2FB-8764BE1D06F0}"/>
                </a:ext>
              </a:extLst>
            </p:cNvPr>
            <p:cNvSpPr/>
            <p:nvPr/>
          </p:nvSpPr>
          <p:spPr>
            <a:xfrm>
              <a:off x="5097631" y="2827927"/>
              <a:ext cx="4316189" cy="523220"/>
            </a:xfrm>
            <a:prstGeom prst="rect">
              <a:avLst/>
            </a:prstGeom>
          </p:spPr>
          <p:txBody>
            <a:bodyPr wrap="square">
              <a:spAutoFit/>
            </a:bodyPr>
            <a:lstStyle/>
            <a:p>
              <a:r>
                <a:rPr lang="en-US" sz="2800" dirty="0"/>
                <a:t>Two dogs play by a tree.</a:t>
              </a:r>
            </a:p>
          </p:txBody>
        </p:sp>
        <p:sp>
          <p:nvSpPr>
            <p:cNvPr id="48" name="Rectangle 47">
              <a:extLst>
                <a:ext uri="{FF2B5EF4-FFF2-40B4-BE49-F238E27FC236}">
                  <a16:creationId xmlns:a16="http://schemas.microsoft.com/office/drawing/2014/main" id="{AD6BC2CC-63D7-1140-A7C3-AD8C1DC9932E}"/>
                </a:ext>
              </a:extLst>
            </p:cNvPr>
            <p:cNvSpPr/>
            <p:nvPr/>
          </p:nvSpPr>
          <p:spPr>
            <a:xfrm>
              <a:off x="5125652" y="3605673"/>
              <a:ext cx="2255746" cy="523220"/>
            </a:xfrm>
            <a:prstGeom prst="rect">
              <a:avLst/>
            </a:prstGeom>
          </p:spPr>
          <p:txBody>
            <a:bodyPr wrap="none">
              <a:spAutoFit/>
            </a:bodyPr>
            <a:lstStyle/>
            <a:p>
              <a:r>
                <a:rPr lang="en-US" sz="2800" dirty="0">
                  <a:solidFill>
                    <a:schemeClr val="accent5"/>
                  </a:solidFill>
                </a:rPr>
                <a:t>happily, love</a:t>
              </a:r>
              <a:endParaRPr lang="en-US" sz="2800" dirty="0"/>
            </a:p>
          </p:txBody>
        </p:sp>
      </p:grpSp>
      <p:sp>
        <p:nvSpPr>
          <p:cNvPr id="25" name="Rounded Rectangle 24">
            <a:extLst>
              <a:ext uri="{FF2B5EF4-FFF2-40B4-BE49-F238E27FC236}">
                <a16:creationId xmlns:a16="http://schemas.microsoft.com/office/drawing/2014/main" id="{8ED124A8-A8A0-F64D-87FA-3262694AEF21}"/>
              </a:ext>
            </a:extLst>
          </p:cNvPr>
          <p:cNvSpPr/>
          <p:nvPr/>
        </p:nvSpPr>
        <p:spPr bwMode="auto">
          <a:xfrm>
            <a:off x="437321" y="1300862"/>
            <a:ext cx="2802370" cy="808892"/>
          </a:xfrm>
          <a:prstGeom prst="roundRect">
            <a:avLst/>
          </a:prstGeom>
          <a:noFill/>
          <a:ln w="254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7549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9F4B3C-95D5-7540-A36C-8B4307FF793D}"/>
              </a:ext>
            </a:extLst>
          </p:cNvPr>
          <p:cNvSpPr/>
          <p:nvPr/>
        </p:nvSpPr>
        <p:spPr bwMode="auto">
          <a:xfrm>
            <a:off x="437320" y="5401735"/>
            <a:ext cx="6856640" cy="6334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ECC26DC-C731-B546-9FCA-92FBE7DFCA03}"/>
              </a:ext>
            </a:extLst>
          </p:cNvPr>
          <p:cNvSpPr>
            <a:spLocks noGrp="1"/>
          </p:cNvSpPr>
          <p:nvPr>
            <p:ph idx="1"/>
          </p:nvPr>
        </p:nvSpPr>
        <p:spPr>
          <a:xfrm>
            <a:off x="367474" y="2113614"/>
            <a:ext cx="13164379" cy="4854278"/>
          </a:xfrm>
          <a:ln>
            <a:noFill/>
          </a:ln>
        </p:spPr>
        <p:txBody>
          <a:bodyPr/>
          <a:lstStyle/>
          <a:p>
            <a:pPr>
              <a:lnSpc>
                <a:spcPct val="150000"/>
              </a:lnSpc>
            </a:pPr>
            <a:r>
              <a:rPr lang="en-US" b="1" dirty="0"/>
              <a:t>	</a:t>
            </a:r>
            <a:r>
              <a:rPr lang="en-US" dirty="0">
                <a:gradFill>
                  <a:gsLst>
                    <a:gs pos="2917">
                      <a:schemeClr val="accent5">
                        <a:lumMod val="40000"/>
                        <a:lumOff val="60000"/>
                      </a:schemeClr>
                    </a:gs>
                    <a:gs pos="81000">
                      <a:schemeClr val="tx1"/>
                    </a:gs>
                  </a:gsLst>
                  <a:lin ang="5400000" scaled="0"/>
                </a:gradFill>
                <a:latin typeface="+mn-lt"/>
                <a:ea typeface="+mn-ea"/>
                <a:cs typeface="+mn-cs"/>
              </a:rPr>
              <a:t>Question</a:t>
            </a:r>
            <a:r>
              <a:rPr lang="en-US" dirty="0"/>
              <a:t>: Who shall use </a:t>
            </a:r>
            <a:r>
              <a:rPr lang="en-US" dirty="0" err="1"/>
              <a:t>GluonNLP</a:t>
            </a:r>
            <a:r>
              <a:rPr lang="en-US" dirty="0"/>
              <a:t>?</a:t>
            </a:r>
            <a:r>
              <a:rPr lang="en-US" b="1" dirty="0"/>
              <a:t>	</a:t>
            </a:r>
          </a:p>
          <a:p>
            <a:pPr>
              <a:lnSpc>
                <a:spcPct val="150000"/>
              </a:lnSpc>
            </a:pPr>
            <a:r>
              <a:rPr lang="en-US" sz="2800" b="1" dirty="0"/>
              <a:t>	</a:t>
            </a:r>
            <a:r>
              <a:rPr lang="en-US" dirty="0">
                <a:gradFill>
                  <a:gsLst>
                    <a:gs pos="2917">
                      <a:schemeClr val="accent5">
                        <a:lumMod val="40000"/>
                        <a:lumOff val="60000"/>
                      </a:schemeClr>
                    </a:gs>
                    <a:gs pos="81000">
                      <a:schemeClr val="tx1"/>
                    </a:gs>
                  </a:gsLst>
                  <a:lin ang="5400000" scaled="0"/>
                </a:gradFill>
                <a:latin typeface="+mn-lt"/>
                <a:ea typeface="+mn-ea"/>
                <a:cs typeface="+mn-cs"/>
              </a:rPr>
              <a:t>Passage context: </a:t>
            </a:r>
            <a:r>
              <a:rPr lang="en-US" dirty="0" err="1"/>
              <a:t>GluonNLP</a:t>
            </a:r>
            <a:r>
              <a:rPr lang="en-US" dirty="0"/>
              <a:t> provides implementations of the state-of-the-art (SOTA) deep learning models in NLP, and build blocks for text data pipelines and models. It is designed for engineers, researchers, and students to fast prototype research ideas and products based on these models. </a:t>
            </a:r>
            <a:endParaRPr lang="en-US" sz="2800" dirty="0"/>
          </a:p>
        </p:txBody>
      </p:sp>
      <p:sp>
        <p:nvSpPr>
          <p:cNvPr id="2" name="Title 1">
            <a:extLst>
              <a:ext uri="{FF2B5EF4-FFF2-40B4-BE49-F238E27FC236}">
                <a16:creationId xmlns:a16="http://schemas.microsoft.com/office/drawing/2014/main" id="{277AB348-56A5-6944-ACA0-03577CAE73FB}"/>
              </a:ext>
            </a:extLst>
          </p:cNvPr>
          <p:cNvSpPr>
            <a:spLocks noGrp="1"/>
          </p:cNvSpPr>
          <p:nvPr>
            <p:ph type="title"/>
          </p:nvPr>
        </p:nvSpPr>
        <p:spPr/>
        <p:txBody>
          <a:bodyPr/>
          <a:lstStyle/>
          <a:p>
            <a:r>
              <a:rPr lang="en-US" dirty="0"/>
              <a:t>Natural language processing nowadays</a:t>
            </a:r>
          </a:p>
        </p:txBody>
      </p:sp>
      <p:sp>
        <p:nvSpPr>
          <p:cNvPr id="8" name="Rectangle 7">
            <a:extLst>
              <a:ext uri="{FF2B5EF4-FFF2-40B4-BE49-F238E27FC236}">
                <a16:creationId xmlns:a16="http://schemas.microsoft.com/office/drawing/2014/main" id="{4AA01F87-769A-F944-99FF-67F85FEDEB92}"/>
              </a:ext>
            </a:extLst>
          </p:cNvPr>
          <p:cNvSpPr/>
          <p:nvPr/>
        </p:nvSpPr>
        <p:spPr>
          <a:xfrm>
            <a:off x="437321" y="1398829"/>
            <a:ext cx="3886000" cy="584775"/>
          </a:xfrm>
          <a:prstGeom prst="rect">
            <a:avLst/>
          </a:prstGeom>
        </p:spPr>
        <p:txBody>
          <a:bodyPr wrap="none">
            <a:spAutoFit/>
          </a:bodyPr>
          <a:lstStyle/>
          <a:p>
            <a:r>
              <a:rPr lang="en-US" sz="3200" dirty="0">
                <a:solidFill>
                  <a:srgbClr val="F0F0F0"/>
                </a:solidFill>
                <a:latin typeface="Amazon Ember" panose="020B0603020204020204" pitchFamily="34" charset="0"/>
                <a:ea typeface="Amazon Ember" panose="020B0603020204020204" pitchFamily="34" charset="0"/>
                <a:cs typeface="Amazon Ember" panose="020B0603020204020204" pitchFamily="34" charset="0"/>
              </a:rPr>
              <a:t>Question answering</a:t>
            </a:r>
            <a:endParaRPr lang="en-US" sz="3200" dirty="0"/>
          </a:p>
        </p:txBody>
      </p:sp>
      <p:sp>
        <p:nvSpPr>
          <p:cNvPr id="9" name="Rounded Rectangle 8">
            <a:extLst>
              <a:ext uri="{FF2B5EF4-FFF2-40B4-BE49-F238E27FC236}">
                <a16:creationId xmlns:a16="http://schemas.microsoft.com/office/drawing/2014/main" id="{7AD3EE29-04B6-494B-A0ED-7A2BB99B6B28}"/>
              </a:ext>
            </a:extLst>
          </p:cNvPr>
          <p:cNvSpPr/>
          <p:nvPr/>
        </p:nvSpPr>
        <p:spPr bwMode="auto">
          <a:xfrm>
            <a:off x="437320" y="1300862"/>
            <a:ext cx="3885999" cy="808892"/>
          </a:xfrm>
          <a:prstGeom prst="roundRect">
            <a:avLst/>
          </a:prstGeom>
          <a:noFill/>
          <a:ln w="254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3097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E036AA5-6030-D546-B955-13AC4A6C54A4}"/>
              </a:ext>
            </a:extLst>
          </p:cNvPr>
          <p:cNvSpPr>
            <a:spLocks noGrp="1"/>
          </p:cNvSpPr>
          <p:nvPr>
            <p:ph type="body" idx="1"/>
          </p:nvPr>
        </p:nvSpPr>
        <p:spPr>
          <a:xfrm>
            <a:off x="843483" y="2743034"/>
            <a:ext cx="6464300" cy="767716"/>
          </a:xfrm>
        </p:spPr>
        <p:txBody>
          <a:bodyPr/>
          <a:lstStyle/>
          <a:p>
            <a:r>
              <a:rPr lang="en-GB" sz="4000" b="0" spc="-120" dirty="0">
                <a:ln w="3175">
                  <a:noFill/>
                </a:ln>
                <a:latin typeface="Amazon Ember Light" panose="020B0403020204020204" pitchFamily="34" charset="0"/>
                <a:ea typeface="Amazon Ember Light" panose="020B0403020204020204" pitchFamily="34" charset="0"/>
                <a:cs typeface="Amazon Ember Light" panose="020B0403020204020204" pitchFamily="34" charset="0"/>
              </a:rPr>
              <a:t>Character level</a:t>
            </a:r>
          </a:p>
        </p:txBody>
      </p:sp>
      <p:sp>
        <p:nvSpPr>
          <p:cNvPr id="3" name="Content Placeholder 2">
            <a:extLst>
              <a:ext uri="{FF2B5EF4-FFF2-40B4-BE49-F238E27FC236}">
                <a16:creationId xmlns:a16="http://schemas.microsoft.com/office/drawing/2014/main" id="{6981FA5F-6D8B-A24D-89D3-56BD8F53D6E0}"/>
              </a:ext>
            </a:extLst>
          </p:cNvPr>
          <p:cNvSpPr>
            <a:spLocks noGrp="1"/>
          </p:cNvSpPr>
          <p:nvPr>
            <p:ph sz="half" idx="2"/>
          </p:nvPr>
        </p:nvSpPr>
        <p:spPr>
          <a:xfrm>
            <a:off x="843483" y="3510747"/>
            <a:ext cx="5729783" cy="2478784"/>
          </a:xfrm>
        </p:spPr>
        <p:txBody>
          <a:bodyPr/>
          <a:lstStyle/>
          <a:p>
            <a:r>
              <a:rPr lang="en-US" dirty="0"/>
              <a:t>['B', 'u', 'y', ' ', '5', '0', '0', '0', 'm', '3', ' ', 'D', 'e', 'c', ' ', 'C', 'F', 'T', ',', ' ', 'W', 'T', 'I', ' ', '-', '9', '.', '2', '5', ',', ' ', 'E', 'q', 'u', '</a:t>
            </a:r>
            <a:r>
              <a:rPr lang="en-US" dirty="0" err="1"/>
              <a:t>i</a:t>
            </a:r>
            <a:r>
              <a:rPr lang="en-US" dirty="0"/>
              <a:t>', 'n', 'o', 'r', ' ', 'U', 'S', ',', ' ', 'O', 'X', ',', ' ', 'U', 'S', 'D', ',', ' ', 'B', ' ', 'M', 'c', 'B', 'r', '</a:t>
            </a:r>
            <a:r>
              <a:rPr lang="en-US" dirty="0" err="1"/>
              <a:t>i</a:t>
            </a:r>
            <a:r>
              <a:rPr lang="en-US" dirty="0"/>
              <a:t>', 'd', 'e']</a:t>
            </a:r>
            <a:endParaRPr lang="en-US" dirty="0">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8" name="Title 1">
            <a:extLst>
              <a:ext uri="{FF2B5EF4-FFF2-40B4-BE49-F238E27FC236}">
                <a16:creationId xmlns:a16="http://schemas.microsoft.com/office/drawing/2014/main" id="{4B914799-56C6-7542-863E-7D65C442BD2E}"/>
              </a:ext>
            </a:extLst>
          </p:cNvPr>
          <p:cNvSpPr>
            <a:spLocks noGrp="1"/>
          </p:cNvSpPr>
          <p:nvPr>
            <p:ph type="title"/>
          </p:nvPr>
        </p:nvSpPr>
        <p:spPr/>
        <p:txBody>
          <a:bodyPr>
            <a:noAutofit/>
          </a:bodyPr>
          <a:lstStyle/>
          <a:p>
            <a:r>
              <a:rPr lang="en-GB" sz="4800" dirty="0">
                <a:solidFill>
                  <a:schemeClr val="tx2"/>
                </a:solidFill>
              </a:rPr>
              <a:t>Tokenization – basic strategies</a:t>
            </a:r>
          </a:p>
        </p:txBody>
      </p:sp>
      <p:sp>
        <p:nvSpPr>
          <p:cNvPr id="13" name="Text Placeholder 12">
            <a:extLst>
              <a:ext uri="{FF2B5EF4-FFF2-40B4-BE49-F238E27FC236}">
                <a16:creationId xmlns:a16="http://schemas.microsoft.com/office/drawing/2014/main" id="{512E97EC-9F9A-AF44-8EC3-DEF553B90498}"/>
              </a:ext>
            </a:extLst>
          </p:cNvPr>
          <p:cNvSpPr>
            <a:spLocks noGrp="1"/>
          </p:cNvSpPr>
          <p:nvPr>
            <p:ph type="body" sz="quarter" idx="3"/>
          </p:nvPr>
        </p:nvSpPr>
        <p:spPr>
          <a:xfrm>
            <a:off x="7544006" y="2743034"/>
            <a:ext cx="6466840" cy="767716"/>
          </a:xfrm>
        </p:spPr>
        <p:txBody>
          <a:bodyPr>
            <a:noAutofit/>
          </a:bodyPr>
          <a:lstStyle/>
          <a:p>
            <a:r>
              <a:rPr lang="en-GB" sz="4000" b="0" spc="-120" dirty="0">
                <a:ln w="3175">
                  <a:noFill/>
                </a:ln>
                <a:latin typeface="Amazon Ember Light" panose="020B0403020204020204" pitchFamily="34" charset="0"/>
                <a:ea typeface="Amazon Ember Light" panose="020B0403020204020204" pitchFamily="34" charset="0"/>
                <a:cs typeface="Amazon Ember Light" panose="020B0403020204020204" pitchFamily="34" charset="0"/>
              </a:rPr>
              <a:t>Word Level</a:t>
            </a:r>
          </a:p>
        </p:txBody>
      </p:sp>
      <p:sp>
        <p:nvSpPr>
          <p:cNvPr id="14" name="Content Placeholder 13">
            <a:extLst>
              <a:ext uri="{FF2B5EF4-FFF2-40B4-BE49-F238E27FC236}">
                <a16:creationId xmlns:a16="http://schemas.microsoft.com/office/drawing/2014/main" id="{8E55A059-2BDF-C844-92B7-769C69D4EDE7}"/>
              </a:ext>
            </a:extLst>
          </p:cNvPr>
          <p:cNvSpPr>
            <a:spLocks noGrp="1"/>
          </p:cNvSpPr>
          <p:nvPr>
            <p:ph sz="quarter" idx="4"/>
          </p:nvPr>
        </p:nvSpPr>
        <p:spPr>
          <a:xfrm>
            <a:off x="7544006" y="3510746"/>
            <a:ext cx="6466840" cy="4741546"/>
          </a:xfrm>
        </p:spPr>
        <p:txBody>
          <a:bodyPr/>
          <a:lstStyle/>
          <a:p>
            <a:r>
              <a:rPr lang="en-US" dirty="0"/>
              <a:t>['Buy', '5000m3', 'Dec', 'CFT,', 'WTI', '-9.25,', '</a:t>
            </a:r>
            <a:r>
              <a:rPr lang="en-US" dirty="0" err="1"/>
              <a:t>Equinor</a:t>
            </a:r>
            <a:r>
              <a:rPr lang="en-US" dirty="0"/>
              <a:t>', 'US,', 'OX,', 'USD,', 'B', 'McBride']</a:t>
            </a:r>
            <a:endParaRPr lang="en-GB" dirty="0"/>
          </a:p>
        </p:txBody>
      </p:sp>
      <p:sp>
        <p:nvSpPr>
          <p:cNvPr id="11" name="TextBox 10">
            <a:extLst>
              <a:ext uri="{FF2B5EF4-FFF2-40B4-BE49-F238E27FC236}">
                <a16:creationId xmlns:a16="http://schemas.microsoft.com/office/drawing/2014/main" id="{F0F2066E-E754-D943-B53B-6A86C7409B30}"/>
              </a:ext>
            </a:extLst>
          </p:cNvPr>
          <p:cNvSpPr txBox="1"/>
          <p:nvPr/>
        </p:nvSpPr>
        <p:spPr>
          <a:xfrm>
            <a:off x="4850858" y="3333523"/>
            <a:ext cx="184731" cy="535531"/>
          </a:xfrm>
          <a:prstGeom prst="rect">
            <a:avLst/>
          </a:prstGeom>
          <a:noFill/>
        </p:spPr>
        <p:txBody>
          <a:bodyPr wrap="none" rtlCol="0">
            <a:spAutoFit/>
          </a:bodyPr>
          <a:lstStyle/>
          <a:p>
            <a:pPr defTabSz="731502"/>
            <a:endParaRPr lang="en-GB" sz="2880" dirty="0">
              <a:solidFill>
                <a:srgbClr val="1D516C"/>
              </a:solidFill>
              <a:latin typeface="Arial"/>
            </a:endParaRPr>
          </a:p>
        </p:txBody>
      </p:sp>
      <p:sp>
        <p:nvSpPr>
          <p:cNvPr id="15" name="Rectangle 14">
            <a:extLst>
              <a:ext uri="{FF2B5EF4-FFF2-40B4-BE49-F238E27FC236}">
                <a16:creationId xmlns:a16="http://schemas.microsoft.com/office/drawing/2014/main" id="{07F33C90-6FB7-7F41-896E-85C7132A32E9}"/>
              </a:ext>
            </a:extLst>
          </p:cNvPr>
          <p:cNvSpPr/>
          <p:nvPr/>
        </p:nvSpPr>
        <p:spPr>
          <a:xfrm>
            <a:off x="920890" y="1440311"/>
            <a:ext cx="13246230" cy="683264"/>
          </a:xfrm>
          <a:prstGeom prst="rect">
            <a:avLst/>
          </a:prstGeom>
        </p:spPr>
        <p:txBody>
          <a:bodyPr wrap="square">
            <a:spAutoFit/>
          </a:bodyPr>
          <a:lstStyle/>
          <a:p>
            <a:pPr defTabSz="731502"/>
            <a:r>
              <a:rPr lang="en-US" sz="3840" b="1"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rPr>
              <a:t>“Buy 5000m3 Dec CFT, WTI -9.25, </a:t>
            </a:r>
            <a:r>
              <a:rPr lang="en-US" sz="3840" b="1" dirty="0" err="1">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rPr>
              <a:t>Equinor</a:t>
            </a:r>
            <a:r>
              <a:rPr lang="en-US" sz="3840" b="1"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rPr>
              <a:t> US, OX, USD, B McBride”</a:t>
            </a:r>
            <a:endParaRPr lang="en-GB" sz="3840" b="1"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Tree>
    <p:extLst>
      <p:ext uri="{BB962C8B-B14F-4D97-AF65-F5344CB8AC3E}">
        <p14:creationId xmlns:p14="http://schemas.microsoft.com/office/powerpoint/2010/main" val="290810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0A002B-7155-8C4C-B02C-DEA461A69737}"/>
              </a:ext>
            </a:extLst>
          </p:cNvPr>
          <p:cNvSpPr>
            <a:spLocks noGrp="1"/>
          </p:cNvSpPr>
          <p:nvPr>
            <p:ph type="title"/>
          </p:nvPr>
        </p:nvSpPr>
        <p:spPr/>
        <p:txBody>
          <a:bodyPr>
            <a:noAutofit/>
          </a:bodyPr>
          <a:lstStyle/>
          <a:p>
            <a:r>
              <a:rPr lang="en-GB" dirty="0">
                <a:solidFill>
                  <a:schemeClr val="tx2"/>
                </a:solidFill>
              </a:rPr>
              <a:t>Advanced Tokenization</a:t>
            </a:r>
          </a:p>
        </p:txBody>
      </p:sp>
      <p:sp>
        <p:nvSpPr>
          <p:cNvPr id="3" name="Content Placeholder 2">
            <a:extLst>
              <a:ext uri="{FF2B5EF4-FFF2-40B4-BE49-F238E27FC236}">
                <a16:creationId xmlns:a16="http://schemas.microsoft.com/office/drawing/2014/main" id="{6981FA5F-6D8B-A24D-89D3-56BD8F53D6E0}"/>
              </a:ext>
            </a:extLst>
          </p:cNvPr>
          <p:cNvSpPr>
            <a:spLocks noGrp="1"/>
          </p:cNvSpPr>
          <p:nvPr>
            <p:ph idx="1"/>
          </p:nvPr>
        </p:nvSpPr>
        <p:spPr>
          <a:xfrm>
            <a:off x="795025" y="1324844"/>
            <a:ext cx="13128486" cy="2048638"/>
          </a:xfrm>
        </p:spPr>
        <p:txBody>
          <a:bodyPr/>
          <a:lstStyle/>
          <a:p>
            <a:pPr defTabSz="731502"/>
            <a:r>
              <a:rPr lang="en-US" dirty="0">
                <a:solidFill>
                  <a:schemeClr val="tx2"/>
                </a:solidFill>
              </a:rPr>
              <a:t>Byte-pair encoding (recursively) reduces byte-pairs to new bytes to both compress and reduce commonly occurring byte-pairs.</a:t>
            </a:r>
          </a:p>
          <a:p>
            <a:pPr marL="457188" indent="-457188" defTabSz="731502">
              <a:buFontTx/>
              <a:buChar char="-"/>
            </a:pPr>
            <a:endParaRPr lang="en-US" sz="2560" b="1"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a:p>
            <a:endParaRPr lang="en-US" sz="2560" dirty="0">
              <a:latin typeface="+mn-lt"/>
              <a:ea typeface="Amazon Ember Cd RC" panose="020B0606020204020204" pitchFamily="34" charset="0"/>
              <a:cs typeface="Amazon Ember Cd RC" panose="020B0606020204020204" pitchFamily="34" charset="0"/>
            </a:endParaRPr>
          </a:p>
        </p:txBody>
      </p:sp>
      <p:sp>
        <p:nvSpPr>
          <p:cNvPr id="11" name="TextBox 10">
            <a:extLst>
              <a:ext uri="{FF2B5EF4-FFF2-40B4-BE49-F238E27FC236}">
                <a16:creationId xmlns:a16="http://schemas.microsoft.com/office/drawing/2014/main" id="{F0F2066E-E754-D943-B53B-6A86C7409B30}"/>
              </a:ext>
            </a:extLst>
          </p:cNvPr>
          <p:cNvSpPr txBox="1"/>
          <p:nvPr/>
        </p:nvSpPr>
        <p:spPr>
          <a:xfrm>
            <a:off x="4547764" y="2203375"/>
            <a:ext cx="184731" cy="535531"/>
          </a:xfrm>
          <a:prstGeom prst="rect">
            <a:avLst/>
          </a:prstGeom>
          <a:noFill/>
        </p:spPr>
        <p:txBody>
          <a:bodyPr wrap="none" rtlCol="0">
            <a:spAutoFit/>
          </a:bodyPr>
          <a:lstStyle/>
          <a:p>
            <a:pPr defTabSz="731502"/>
            <a:endParaRPr lang="en-GB" sz="2880" dirty="0">
              <a:solidFill>
                <a:srgbClr val="1D516C"/>
              </a:solidFill>
              <a:latin typeface="Arial"/>
            </a:endParaRPr>
          </a:p>
        </p:txBody>
      </p:sp>
      <p:sp>
        <p:nvSpPr>
          <p:cNvPr id="9" name="Title 1">
            <a:extLst>
              <a:ext uri="{FF2B5EF4-FFF2-40B4-BE49-F238E27FC236}">
                <a16:creationId xmlns:a16="http://schemas.microsoft.com/office/drawing/2014/main" id="{407BC542-E361-6748-B612-19DB89493070}"/>
              </a:ext>
            </a:extLst>
          </p:cNvPr>
          <p:cNvSpPr txBox="1">
            <a:spLocks/>
          </p:cNvSpPr>
          <p:nvPr/>
        </p:nvSpPr>
        <p:spPr>
          <a:xfrm>
            <a:off x="6509544" y="2791112"/>
            <a:ext cx="5429683" cy="2315478"/>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defTabSz="731502"/>
            <a:r>
              <a:rPr lang="en-US" sz="256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[65 6e 76 69 72 6f 6e </a:t>
            </a:r>
            <a:r>
              <a:rPr lang="en-US" sz="256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6d 65 6e 74 </a:t>
            </a:r>
            <a:r>
              <a:rPr lang="en-US" sz="256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2c 20 </a:t>
            </a:r>
            <a:r>
              <a:rPr lang="en-US" sz="256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6d 65 6e 74 </a:t>
            </a:r>
            <a:r>
              <a:rPr lang="en-US" sz="256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61 6c 6c 79]</a:t>
            </a:r>
          </a:p>
        </p:txBody>
      </p:sp>
      <p:sp>
        <p:nvSpPr>
          <p:cNvPr id="7" name="Rectangle 6">
            <a:extLst>
              <a:ext uri="{FF2B5EF4-FFF2-40B4-BE49-F238E27FC236}">
                <a16:creationId xmlns:a16="http://schemas.microsoft.com/office/drawing/2014/main" id="{A38719B0-2C19-F74B-9591-233493B99F33}"/>
              </a:ext>
            </a:extLst>
          </p:cNvPr>
          <p:cNvSpPr/>
          <p:nvPr/>
        </p:nvSpPr>
        <p:spPr>
          <a:xfrm>
            <a:off x="1794920" y="2879745"/>
            <a:ext cx="4600940" cy="486287"/>
          </a:xfrm>
          <a:prstGeom prst="rect">
            <a:avLst/>
          </a:prstGeom>
        </p:spPr>
        <p:txBody>
          <a:bodyPr wrap="none">
            <a:spAutoFit/>
          </a:bodyPr>
          <a:lstStyle/>
          <a:p>
            <a:pPr defTabSz="731502"/>
            <a:r>
              <a:rPr lang="en-US" sz="256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“environ</a:t>
            </a:r>
            <a:r>
              <a:rPr lang="en-US" sz="256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ment</a:t>
            </a:r>
            <a:r>
              <a:rPr lang="en-US" sz="256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sz="256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ment</a:t>
            </a:r>
            <a:r>
              <a:rPr lang="en-US" sz="256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ally”     </a:t>
            </a:r>
            <a:r>
              <a:rPr lang="en-US" sz="256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Wingdings" pitchFamily="2" charset="2"/>
              </a:rPr>
              <a:t></a:t>
            </a:r>
            <a:endParaRPr lang="en-GB" sz="256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Content Placeholder 2">
            <a:extLst>
              <a:ext uri="{FF2B5EF4-FFF2-40B4-BE49-F238E27FC236}">
                <a16:creationId xmlns:a16="http://schemas.microsoft.com/office/drawing/2014/main" id="{92E7DFCC-576F-4A46-A9BA-362BFA8528E9}"/>
              </a:ext>
            </a:extLst>
          </p:cNvPr>
          <p:cNvSpPr txBox="1">
            <a:spLocks/>
          </p:cNvSpPr>
          <p:nvPr/>
        </p:nvSpPr>
        <p:spPr>
          <a:xfrm>
            <a:off x="796392" y="3970910"/>
            <a:ext cx="12394661" cy="1727255"/>
          </a:xfrm>
          <a:prstGeom prst="rect">
            <a:avLst/>
          </a:prstGeom>
        </p:spPr>
        <p:txBody>
          <a:bodyPr vert="horz" lIns="146304" tIns="73152" rIns="146304" bIns="73152"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731502"/>
            <a:r>
              <a:rPr lang="en-US" sz="2560" dirty="0">
                <a:solidFill>
                  <a:srgbClr val="FFFFFF"/>
                </a:solidFill>
                <a:latin typeface="+mn-lt"/>
                <a:ea typeface="Amazon Ember Cd RC" panose="020B0606020204020204" pitchFamily="34" charset="0"/>
                <a:cs typeface="Amazon Ember Cd RC" panose="020B0606020204020204" pitchFamily="34" charset="0"/>
              </a:rPr>
              <a:t>So</a:t>
            </a:r>
            <a:r>
              <a:rPr lang="en-US" sz="2560" b="1" dirty="0">
                <a:solidFill>
                  <a:srgbClr val="FFFFFF"/>
                </a:solidFill>
                <a:latin typeface="+mn-lt"/>
                <a:ea typeface="Amazon Ember Cd RC" panose="020B0606020204020204" pitchFamily="34" charset="0"/>
                <a:cs typeface="Amazon Ember Cd RC" panose="020B0606020204020204" pitchFamily="34" charset="0"/>
              </a:rPr>
              <a:t> ‘</a:t>
            </a:r>
            <a:r>
              <a:rPr lang="en-US" sz="2560" dirty="0" err="1">
                <a:solidFill>
                  <a:srgbClr val="FFC000"/>
                </a:solidFill>
                <a:latin typeface="+mn-lt"/>
                <a:ea typeface="Amazon Ember" panose="020B0603020204020204" pitchFamily="34" charset="0"/>
                <a:cs typeface="Amazon Ember" panose="020B0603020204020204" pitchFamily="34" charset="0"/>
              </a:rPr>
              <a:t>ment</a:t>
            </a:r>
            <a:r>
              <a:rPr lang="en-US" sz="2560" b="1" dirty="0">
                <a:solidFill>
                  <a:srgbClr val="FFFFFF"/>
                </a:solidFill>
                <a:latin typeface="+mn-lt"/>
                <a:ea typeface="Amazon Ember Cd RC" panose="020B0606020204020204" pitchFamily="34" charset="0"/>
                <a:cs typeface="Amazon Ember Cd RC" panose="020B0606020204020204" pitchFamily="34" charset="0"/>
              </a:rPr>
              <a:t>’ </a:t>
            </a:r>
            <a:r>
              <a:rPr lang="en-US" sz="2560" dirty="0">
                <a:solidFill>
                  <a:srgbClr val="FFFFFF"/>
                </a:solidFill>
                <a:latin typeface="+mn-lt"/>
                <a:ea typeface="Amazon Ember Cd RC" panose="020B0606020204020204" pitchFamily="34" charset="0"/>
                <a:cs typeface="Amazon Ember Cd RC" panose="020B0606020204020204" pitchFamily="34" charset="0"/>
              </a:rPr>
              <a:t>or</a:t>
            </a:r>
            <a:r>
              <a:rPr lang="en-US" sz="2560" b="1" dirty="0">
                <a:solidFill>
                  <a:srgbClr val="FFFFFF"/>
                </a:solidFill>
                <a:latin typeface="+mn-lt"/>
                <a:ea typeface="Amazon Ember Cd RC" panose="020B0606020204020204" pitchFamily="34" charset="0"/>
                <a:cs typeface="Amazon Ember Cd RC" panose="020B0606020204020204" pitchFamily="34" charset="0"/>
              </a:rPr>
              <a:t> [</a:t>
            </a:r>
            <a:r>
              <a:rPr lang="en-US" sz="2560" dirty="0">
                <a:solidFill>
                  <a:srgbClr val="FFC000"/>
                </a:solidFill>
                <a:latin typeface="+mn-lt"/>
                <a:ea typeface="Amazon Ember" panose="020B0603020204020204" pitchFamily="34" charset="0"/>
                <a:cs typeface="Amazon Ember" panose="020B0603020204020204" pitchFamily="34" charset="0"/>
              </a:rPr>
              <a:t>6d 65 6e 74</a:t>
            </a:r>
            <a:r>
              <a:rPr lang="en-US" sz="2560" b="1" dirty="0">
                <a:solidFill>
                  <a:srgbClr val="FFFFFF"/>
                </a:solidFill>
                <a:latin typeface="+mn-lt"/>
                <a:ea typeface="Amazon Ember Cd RC" panose="020B0606020204020204" pitchFamily="34" charset="0"/>
                <a:cs typeface="Amazon Ember Cd RC" panose="020B0606020204020204" pitchFamily="34" charset="0"/>
              </a:rPr>
              <a:t>] </a:t>
            </a:r>
            <a:r>
              <a:rPr lang="en-US" sz="2560" dirty="0">
                <a:solidFill>
                  <a:srgbClr val="FFFFFF"/>
                </a:solidFill>
                <a:latin typeface="+mn-lt"/>
                <a:ea typeface="Amazon Ember Cd RC" panose="020B0606020204020204" pitchFamily="34" charset="0"/>
                <a:cs typeface="Amazon Ember Cd RC" panose="020B0606020204020204" pitchFamily="34" charset="0"/>
              </a:rPr>
              <a:t>would become a new byte.</a:t>
            </a:r>
          </a:p>
          <a:p>
            <a:pPr marL="457188" indent="-457188" defTabSz="731502">
              <a:buFontTx/>
              <a:buChar char="-"/>
            </a:pPr>
            <a:r>
              <a:rPr lang="en-US" sz="2560" dirty="0">
                <a:solidFill>
                  <a:srgbClr val="FFFFFF"/>
                </a:solidFill>
                <a:latin typeface="+mn-lt"/>
                <a:ea typeface="Amazon Ember Cd RC" panose="020B0606020204020204" pitchFamily="34" charset="0"/>
                <a:cs typeface="Amazon Ember Cd RC" panose="020B0606020204020204" pitchFamily="34" charset="0"/>
              </a:rPr>
              <a:t>Reduces out-of-vocab issues with new words due to possible fallback on single bytes</a:t>
            </a:r>
          </a:p>
          <a:p>
            <a:pPr marL="457188" indent="-457188" defTabSz="731502">
              <a:buFontTx/>
              <a:buChar char="-"/>
            </a:pPr>
            <a:r>
              <a:rPr lang="en-US" sz="2560" dirty="0">
                <a:solidFill>
                  <a:srgbClr val="FFFFFF"/>
                </a:solidFill>
                <a:latin typeface="+mn-lt"/>
                <a:ea typeface="Amazon Ember Cd RC" panose="020B0606020204020204" pitchFamily="34" charset="0"/>
                <a:cs typeface="Amazon Ember Cd RC" panose="020B0606020204020204" pitchFamily="34" charset="0"/>
              </a:rPr>
              <a:t>Captures shared semantic information of sub-word token</a:t>
            </a:r>
          </a:p>
          <a:p>
            <a:pPr marL="457188" indent="-457188" defTabSz="731502">
              <a:buFontTx/>
              <a:buChar char="-"/>
            </a:pPr>
            <a:endParaRPr lang="en-US" sz="2560" b="1"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a:p>
            <a:pPr defTabSz="731502"/>
            <a:r>
              <a:rPr lang="en-US" sz="3200" spc="-120" dirty="0">
                <a:ln w="3175">
                  <a:noFill/>
                </a:ln>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Result (in utf-8 encoded bytes)</a:t>
            </a:r>
          </a:p>
          <a:p>
            <a:pPr defTabSz="731502"/>
            <a:r>
              <a:rPr lang="en-US" sz="2560" dirty="0">
                <a:solidFill>
                  <a:srgbClr val="FFFFFF"/>
                </a:solidFill>
              </a:rPr>
              <a:t>['▁buy', '▁0000', 'm', '0', '▁oct', '▁c', '</a:t>
            </a:r>
            <a:r>
              <a:rPr lang="en-US" sz="2560" dirty="0" err="1">
                <a:solidFill>
                  <a:srgbClr val="FFFFFF"/>
                </a:solidFill>
              </a:rPr>
              <a:t>pr</a:t>
            </a:r>
            <a:r>
              <a:rPr lang="en-US" sz="2560" dirty="0">
                <a:solidFill>
                  <a:srgbClr val="FFFFFF"/>
                </a:solidFill>
              </a:rPr>
              <a:t>', ',', '▁w', '</a:t>
            </a:r>
            <a:r>
              <a:rPr lang="en-US" sz="2560" dirty="0" err="1">
                <a:solidFill>
                  <a:srgbClr val="FFFFFF"/>
                </a:solidFill>
              </a:rPr>
              <a:t>ti</a:t>
            </a:r>
            <a:r>
              <a:rPr lang="en-US" sz="2560" dirty="0">
                <a:solidFill>
                  <a:srgbClr val="FFFFFF"/>
                </a:solidFill>
              </a:rPr>
              <a:t>', '-0,', '▁tour', 'mal', '</a:t>
            </a:r>
            <a:r>
              <a:rPr lang="en-US" sz="2560" dirty="0" err="1">
                <a:solidFill>
                  <a:srgbClr val="FFFFFF"/>
                </a:solidFill>
              </a:rPr>
              <a:t>ine</a:t>
            </a:r>
            <a:r>
              <a:rPr lang="en-US" sz="2560" dirty="0">
                <a:solidFill>
                  <a:srgbClr val="FFFFFF"/>
                </a:solidFill>
              </a:rPr>
              <a:t>', '▁oil', ',', '▁</a:t>
            </a:r>
            <a:r>
              <a:rPr lang="en-US" sz="2560" dirty="0" err="1">
                <a:solidFill>
                  <a:srgbClr val="FFFFFF"/>
                </a:solidFill>
              </a:rPr>
              <a:t>spect</a:t>
            </a:r>
            <a:r>
              <a:rPr lang="en-US" sz="2560" dirty="0">
                <a:solidFill>
                  <a:srgbClr val="FFFFFF"/>
                </a:solidFill>
              </a:rPr>
              <a:t>', '</a:t>
            </a:r>
            <a:r>
              <a:rPr lang="en-US" sz="2560" dirty="0" err="1">
                <a:solidFill>
                  <a:srgbClr val="FFFFFF"/>
                </a:solidFill>
              </a:rPr>
              <a:t>ron</a:t>
            </a:r>
            <a:r>
              <a:rPr lang="en-US" sz="2560" dirty="0">
                <a:solidFill>
                  <a:srgbClr val="FFFFFF"/>
                </a:solidFill>
              </a:rPr>
              <a:t>', '▁</a:t>
            </a:r>
            <a:r>
              <a:rPr lang="en-US" sz="2560" dirty="0" err="1">
                <a:solidFill>
                  <a:srgbClr val="FFFFFF"/>
                </a:solidFill>
              </a:rPr>
              <a:t>uk</a:t>
            </a:r>
            <a:r>
              <a:rPr lang="en-US" sz="2560" dirty="0">
                <a:solidFill>
                  <a:srgbClr val="FFFFFF"/>
                </a:solidFill>
              </a:rPr>
              <a:t>', ',', '▁us', 'd', ',', '▁b', '▁</a:t>
            </a:r>
            <a:r>
              <a:rPr lang="en-US" sz="2560" dirty="0" err="1">
                <a:solidFill>
                  <a:srgbClr val="FFFFFF"/>
                </a:solidFill>
              </a:rPr>
              <a:t>cole</a:t>
            </a:r>
            <a:r>
              <a:rPr lang="en-US" sz="2560" dirty="0">
                <a:solidFill>
                  <a:srgbClr val="FFFFFF"/>
                </a:solidFill>
              </a:rPr>
              <a:t>']</a:t>
            </a:r>
          </a:p>
          <a:p>
            <a:pPr marL="457188" indent="-457188" defTabSz="731502">
              <a:buFontTx/>
              <a:buChar char="-"/>
            </a:pPr>
            <a:endParaRPr lang="en-US" sz="2560" b="1"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Tree>
    <p:extLst>
      <p:ext uri="{BB962C8B-B14F-4D97-AF65-F5344CB8AC3E}">
        <p14:creationId xmlns:p14="http://schemas.microsoft.com/office/powerpoint/2010/main" val="3791047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6236686F-F0F2-5245-8C45-00CA0D1B3E5F}"/>
              </a:ext>
            </a:extLst>
          </p:cNvPr>
          <p:cNvPicPr>
            <a:picLocks noChangeAspect="1"/>
          </p:cNvPicPr>
          <p:nvPr/>
        </p:nvPicPr>
        <p:blipFill>
          <a:blip r:embed="rId3"/>
          <a:stretch>
            <a:fillRect/>
          </a:stretch>
        </p:blipFill>
        <p:spPr>
          <a:xfrm>
            <a:off x="8076054" y="2804966"/>
            <a:ext cx="5198225" cy="4928687"/>
          </a:xfrm>
          <a:prstGeom prst="rect">
            <a:avLst/>
          </a:prstGeom>
        </p:spPr>
      </p:pic>
      <p:sp>
        <p:nvSpPr>
          <p:cNvPr id="2" name="Title 1">
            <a:extLst>
              <a:ext uri="{FF2B5EF4-FFF2-40B4-BE49-F238E27FC236}">
                <a16:creationId xmlns:a16="http://schemas.microsoft.com/office/drawing/2014/main" id="{5862816A-9005-D74C-B6B7-EDBB5DA3FB2A}"/>
              </a:ext>
            </a:extLst>
          </p:cNvPr>
          <p:cNvSpPr>
            <a:spLocks noGrp="1"/>
          </p:cNvSpPr>
          <p:nvPr>
            <p:ph type="title"/>
          </p:nvPr>
        </p:nvSpPr>
        <p:spPr/>
        <p:txBody>
          <a:bodyPr/>
          <a:lstStyle/>
          <a:p>
            <a:r>
              <a:rPr lang="en-US" dirty="0"/>
              <a:t>Grapheme/token representation in NLP</a:t>
            </a:r>
          </a:p>
        </p:txBody>
      </p:sp>
      <p:sp>
        <p:nvSpPr>
          <p:cNvPr id="12" name="TextBox 11">
            <a:extLst>
              <a:ext uri="{FF2B5EF4-FFF2-40B4-BE49-F238E27FC236}">
                <a16:creationId xmlns:a16="http://schemas.microsoft.com/office/drawing/2014/main" id="{6EDEA79A-3279-3D4E-B2E8-5F1B9C5C8DC3}"/>
              </a:ext>
            </a:extLst>
          </p:cNvPr>
          <p:cNvSpPr txBox="1"/>
          <p:nvPr/>
        </p:nvSpPr>
        <p:spPr>
          <a:xfrm>
            <a:off x="8556765" y="1427011"/>
            <a:ext cx="1329531"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accent5">
                        <a:lumMod val="20000"/>
                        <a:lumOff val="80000"/>
                      </a:schemeClr>
                    </a:gs>
                    <a:gs pos="78000">
                      <a:schemeClr val="tx1"/>
                    </a:gs>
                  </a:gsLst>
                  <a:lin ang="5400000" scaled="0"/>
                </a:gradFill>
              </a:rPr>
              <a:t>Deep</a:t>
            </a:r>
          </a:p>
        </p:txBody>
      </p:sp>
      <p:sp>
        <p:nvSpPr>
          <p:cNvPr id="31" name="TextBox 30">
            <a:extLst>
              <a:ext uri="{FF2B5EF4-FFF2-40B4-BE49-F238E27FC236}">
                <a16:creationId xmlns:a16="http://schemas.microsoft.com/office/drawing/2014/main" id="{BD5A53CB-3A7E-8249-836D-45C6F665FC1A}"/>
              </a:ext>
            </a:extLst>
          </p:cNvPr>
          <p:cNvSpPr txBox="1"/>
          <p:nvPr/>
        </p:nvSpPr>
        <p:spPr>
          <a:xfrm>
            <a:off x="9314939" y="1965115"/>
            <a:ext cx="1896994"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accent5">
                        <a:lumMod val="20000"/>
                        <a:lumOff val="80000"/>
                      </a:schemeClr>
                    </a:gs>
                    <a:gs pos="78000">
                      <a:schemeClr val="tx1"/>
                    </a:gs>
                  </a:gsLst>
                  <a:lin ang="5400000" scaled="0"/>
                </a:gradFill>
              </a:rPr>
              <a:t>learning</a:t>
            </a:r>
          </a:p>
        </p:txBody>
      </p:sp>
      <p:sp>
        <p:nvSpPr>
          <p:cNvPr id="32" name="TextBox 31">
            <a:extLst>
              <a:ext uri="{FF2B5EF4-FFF2-40B4-BE49-F238E27FC236}">
                <a16:creationId xmlns:a16="http://schemas.microsoft.com/office/drawing/2014/main" id="{93BD3E3D-86ED-A744-90E3-25BE77D2BE45}"/>
              </a:ext>
            </a:extLst>
          </p:cNvPr>
          <p:cNvSpPr txBox="1"/>
          <p:nvPr/>
        </p:nvSpPr>
        <p:spPr>
          <a:xfrm>
            <a:off x="10804599" y="2462783"/>
            <a:ext cx="651460"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accent5">
                        <a:lumMod val="20000"/>
                        <a:lumOff val="80000"/>
                      </a:schemeClr>
                    </a:gs>
                    <a:gs pos="78000">
                      <a:schemeClr val="tx1"/>
                    </a:gs>
                  </a:gsLst>
                  <a:lin ang="5400000" scaled="0"/>
                </a:gradFill>
              </a:rPr>
              <a:t>is</a:t>
            </a:r>
          </a:p>
        </p:txBody>
      </p:sp>
      <p:sp>
        <p:nvSpPr>
          <p:cNvPr id="33" name="TextBox 32">
            <a:extLst>
              <a:ext uri="{FF2B5EF4-FFF2-40B4-BE49-F238E27FC236}">
                <a16:creationId xmlns:a16="http://schemas.microsoft.com/office/drawing/2014/main" id="{1BC27B07-4390-A84C-A581-8C9B879BD692}"/>
              </a:ext>
            </a:extLst>
          </p:cNvPr>
          <p:cNvSpPr txBox="1"/>
          <p:nvPr/>
        </p:nvSpPr>
        <p:spPr>
          <a:xfrm>
            <a:off x="11621371" y="2936719"/>
            <a:ext cx="999313"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accent5">
                        <a:lumMod val="20000"/>
                        <a:lumOff val="80000"/>
                      </a:schemeClr>
                    </a:gs>
                    <a:gs pos="78000">
                      <a:schemeClr val="tx1"/>
                    </a:gs>
                  </a:gsLst>
                  <a:lin ang="5400000" scaled="0"/>
                </a:gradFill>
              </a:rPr>
              <a:t>fun</a:t>
            </a:r>
          </a:p>
        </p:txBody>
      </p:sp>
      <p:sp>
        <p:nvSpPr>
          <p:cNvPr id="63" name="Content Placeholder 2">
            <a:extLst>
              <a:ext uri="{FF2B5EF4-FFF2-40B4-BE49-F238E27FC236}">
                <a16:creationId xmlns:a16="http://schemas.microsoft.com/office/drawing/2014/main" id="{F7BF58A6-38EF-DE4C-92D4-4145022AE228}"/>
              </a:ext>
            </a:extLst>
          </p:cNvPr>
          <p:cNvSpPr>
            <a:spLocks noGrp="1"/>
          </p:cNvSpPr>
          <p:nvPr>
            <p:ph idx="1"/>
          </p:nvPr>
        </p:nvSpPr>
        <p:spPr>
          <a:xfrm>
            <a:off x="323851" y="1587434"/>
            <a:ext cx="8159748" cy="1582997"/>
          </a:xfrm>
        </p:spPr>
        <p:txBody>
          <a:bodyPr/>
          <a:lstStyle/>
          <a:p>
            <a:pPr marL="457200" indent="-457200">
              <a:buFont typeface="Arial" panose="020B0604020202020204" pitchFamily="34" charset="0"/>
              <a:buChar char="•"/>
            </a:pPr>
            <a:r>
              <a:rPr lang="en-US" dirty="0"/>
              <a:t>Define words as a vector</a:t>
            </a:r>
          </a:p>
          <a:p>
            <a:pPr marL="860588" lvl="1" indent="-457200">
              <a:buFont typeface="Arial" panose="020B0604020202020204" pitchFamily="34" charset="0"/>
              <a:buChar char="•"/>
            </a:pPr>
            <a:r>
              <a:rPr lang="en-US" dirty="0"/>
              <a:t>bag-of-words approach where sentence is sum of word vectors.</a:t>
            </a:r>
          </a:p>
        </p:txBody>
      </p:sp>
    </p:spTree>
    <p:extLst>
      <p:ext uri="{BB962C8B-B14F-4D97-AF65-F5344CB8AC3E}">
        <p14:creationId xmlns:p14="http://schemas.microsoft.com/office/powerpoint/2010/main" val="3628030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2"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Effect transition="in" filter="wipe(down)">
                                      <p:cBhvr>
                                        <p:cTn id="7" dur="290">
                                          <p:stCondLst>
                                            <p:cond delay="0"/>
                                          </p:stCondLst>
                                        </p:cTn>
                                        <p:tgtEl>
                                          <p:spTgt spid="12"/>
                                        </p:tgtEl>
                                      </p:cBhvr>
                                    </p:animEffect>
                                    <p:anim calcmode="lin" valueType="num">
                                      <p:cBhvr>
                                        <p:cTn id="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3" dur="13">
                                          <p:stCondLst>
                                            <p:cond delay="325"/>
                                          </p:stCondLst>
                                        </p:cTn>
                                        <p:tgtEl>
                                          <p:spTgt spid="12"/>
                                        </p:tgtEl>
                                      </p:cBhvr>
                                      <p:to x="100000" y="60000"/>
                                    </p:animScale>
                                    <p:animScale>
                                      <p:cBhvr>
                                        <p:cTn id="14" dur="83" decel="50000">
                                          <p:stCondLst>
                                            <p:cond delay="338"/>
                                          </p:stCondLst>
                                        </p:cTn>
                                        <p:tgtEl>
                                          <p:spTgt spid="12"/>
                                        </p:tgtEl>
                                      </p:cBhvr>
                                      <p:to x="100000" y="100000"/>
                                    </p:animScale>
                                    <p:animScale>
                                      <p:cBhvr>
                                        <p:cTn id="15" dur="13">
                                          <p:stCondLst>
                                            <p:cond delay="656"/>
                                          </p:stCondLst>
                                        </p:cTn>
                                        <p:tgtEl>
                                          <p:spTgt spid="12"/>
                                        </p:tgtEl>
                                      </p:cBhvr>
                                      <p:to x="100000" y="80000"/>
                                    </p:animScale>
                                    <p:animScale>
                                      <p:cBhvr>
                                        <p:cTn id="16" dur="83" decel="50000">
                                          <p:stCondLst>
                                            <p:cond delay="669"/>
                                          </p:stCondLst>
                                        </p:cTn>
                                        <p:tgtEl>
                                          <p:spTgt spid="12"/>
                                        </p:tgtEl>
                                      </p:cBhvr>
                                      <p:to x="100000" y="100000"/>
                                    </p:animScale>
                                    <p:animScale>
                                      <p:cBhvr>
                                        <p:cTn id="17" dur="13">
                                          <p:stCondLst>
                                            <p:cond delay="821"/>
                                          </p:stCondLst>
                                        </p:cTn>
                                        <p:tgtEl>
                                          <p:spTgt spid="12"/>
                                        </p:tgtEl>
                                      </p:cBhvr>
                                      <p:to x="100000" y="90000"/>
                                    </p:animScale>
                                    <p:animScale>
                                      <p:cBhvr>
                                        <p:cTn id="18" dur="83" decel="50000">
                                          <p:stCondLst>
                                            <p:cond delay="834"/>
                                          </p:stCondLst>
                                        </p:cTn>
                                        <p:tgtEl>
                                          <p:spTgt spid="12"/>
                                        </p:tgtEl>
                                      </p:cBhvr>
                                      <p:to x="100000" y="100000"/>
                                    </p:animScale>
                                    <p:animScale>
                                      <p:cBhvr>
                                        <p:cTn id="19" dur="13">
                                          <p:stCondLst>
                                            <p:cond delay="904"/>
                                          </p:stCondLst>
                                        </p:cTn>
                                        <p:tgtEl>
                                          <p:spTgt spid="12"/>
                                        </p:tgtEl>
                                      </p:cBhvr>
                                      <p:to x="100000" y="95000"/>
                                    </p:animScale>
                                    <p:animScale>
                                      <p:cBhvr>
                                        <p:cTn id="20" dur="83" decel="50000">
                                          <p:stCondLst>
                                            <p:cond delay="917"/>
                                          </p:stCondLst>
                                        </p:cTn>
                                        <p:tgtEl>
                                          <p:spTgt spid="12"/>
                                        </p:tgtEl>
                                      </p:cBhvr>
                                      <p:to x="100000" y="100000"/>
                                    </p:animScale>
                                  </p:childTnLst>
                                </p:cTn>
                              </p:par>
                            </p:childTnLst>
                          </p:cTn>
                        </p:par>
                        <p:par>
                          <p:cTn id="21" fill="hold">
                            <p:stCondLst>
                              <p:cond delay="1000"/>
                            </p:stCondLst>
                            <p:childTnLst>
                              <p:par>
                                <p:cTn id="22" presetID="26" presetClass="entr" presetSubtype="0" fill="hold" grpId="0" nodeType="afterEffect">
                                  <p:stCondLst>
                                    <p:cond delay="0"/>
                                  </p:stCondLst>
                                  <p:iterate type="lt">
                                    <p:tmPct val="0"/>
                                  </p:iterate>
                                  <p:childTnLst>
                                    <p:set>
                                      <p:cBhvr>
                                        <p:cTn id="23" dur="1" fill="hold">
                                          <p:stCondLst>
                                            <p:cond delay="0"/>
                                          </p:stCondLst>
                                        </p:cTn>
                                        <p:tgtEl>
                                          <p:spTgt spid="31"/>
                                        </p:tgtEl>
                                        <p:attrNameLst>
                                          <p:attrName>style.visibility</p:attrName>
                                        </p:attrNameLst>
                                      </p:cBhvr>
                                      <p:to>
                                        <p:strVal val="visible"/>
                                      </p:to>
                                    </p:set>
                                    <p:animEffect transition="in" filter="wipe(down)">
                                      <p:cBhvr>
                                        <p:cTn id="24" dur="290">
                                          <p:stCondLst>
                                            <p:cond delay="0"/>
                                          </p:stCondLst>
                                        </p:cTn>
                                        <p:tgtEl>
                                          <p:spTgt spid="31"/>
                                        </p:tgtEl>
                                      </p:cBhvr>
                                    </p:animEffect>
                                    <p:anim calcmode="lin" valueType="num">
                                      <p:cBhvr>
                                        <p:cTn id="25"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30" dur="13">
                                          <p:stCondLst>
                                            <p:cond delay="325"/>
                                          </p:stCondLst>
                                        </p:cTn>
                                        <p:tgtEl>
                                          <p:spTgt spid="31"/>
                                        </p:tgtEl>
                                      </p:cBhvr>
                                      <p:to x="100000" y="60000"/>
                                    </p:animScale>
                                    <p:animScale>
                                      <p:cBhvr>
                                        <p:cTn id="31" dur="83" decel="50000">
                                          <p:stCondLst>
                                            <p:cond delay="338"/>
                                          </p:stCondLst>
                                        </p:cTn>
                                        <p:tgtEl>
                                          <p:spTgt spid="31"/>
                                        </p:tgtEl>
                                      </p:cBhvr>
                                      <p:to x="100000" y="100000"/>
                                    </p:animScale>
                                    <p:animScale>
                                      <p:cBhvr>
                                        <p:cTn id="32" dur="13">
                                          <p:stCondLst>
                                            <p:cond delay="656"/>
                                          </p:stCondLst>
                                        </p:cTn>
                                        <p:tgtEl>
                                          <p:spTgt spid="31"/>
                                        </p:tgtEl>
                                      </p:cBhvr>
                                      <p:to x="100000" y="80000"/>
                                    </p:animScale>
                                    <p:animScale>
                                      <p:cBhvr>
                                        <p:cTn id="33" dur="83" decel="50000">
                                          <p:stCondLst>
                                            <p:cond delay="669"/>
                                          </p:stCondLst>
                                        </p:cTn>
                                        <p:tgtEl>
                                          <p:spTgt spid="31"/>
                                        </p:tgtEl>
                                      </p:cBhvr>
                                      <p:to x="100000" y="100000"/>
                                    </p:animScale>
                                    <p:animScale>
                                      <p:cBhvr>
                                        <p:cTn id="34" dur="13">
                                          <p:stCondLst>
                                            <p:cond delay="821"/>
                                          </p:stCondLst>
                                        </p:cTn>
                                        <p:tgtEl>
                                          <p:spTgt spid="31"/>
                                        </p:tgtEl>
                                      </p:cBhvr>
                                      <p:to x="100000" y="90000"/>
                                    </p:animScale>
                                    <p:animScale>
                                      <p:cBhvr>
                                        <p:cTn id="35" dur="83" decel="50000">
                                          <p:stCondLst>
                                            <p:cond delay="834"/>
                                          </p:stCondLst>
                                        </p:cTn>
                                        <p:tgtEl>
                                          <p:spTgt spid="31"/>
                                        </p:tgtEl>
                                      </p:cBhvr>
                                      <p:to x="100000" y="100000"/>
                                    </p:animScale>
                                    <p:animScale>
                                      <p:cBhvr>
                                        <p:cTn id="36" dur="13">
                                          <p:stCondLst>
                                            <p:cond delay="904"/>
                                          </p:stCondLst>
                                        </p:cTn>
                                        <p:tgtEl>
                                          <p:spTgt spid="31"/>
                                        </p:tgtEl>
                                      </p:cBhvr>
                                      <p:to x="100000" y="95000"/>
                                    </p:animScale>
                                    <p:animScale>
                                      <p:cBhvr>
                                        <p:cTn id="37" dur="83" decel="50000">
                                          <p:stCondLst>
                                            <p:cond delay="917"/>
                                          </p:stCondLst>
                                        </p:cTn>
                                        <p:tgtEl>
                                          <p:spTgt spid="31"/>
                                        </p:tgtEl>
                                      </p:cBhvr>
                                      <p:to x="100000" y="100000"/>
                                    </p:animScale>
                                  </p:childTnLst>
                                </p:cTn>
                              </p:par>
                            </p:childTnLst>
                          </p:cTn>
                        </p:par>
                        <p:par>
                          <p:cTn id="38" fill="hold">
                            <p:stCondLst>
                              <p:cond delay="2000"/>
                            </p:stCondLst>
                            <p:childTnLst>
                              <p:par>
                                <p:cTn id="39" presetID="26" presetClass="entr" presetSubtype="0" fill="hold" grpId="0" nodeType="afterEffect">
                                  <p:stCondLst>
                                    <p:cond delay="0"/>
                                  </p:stCondLst>
                                  <p:iterate type="lt">
                                    <p:tmPct val="0"/>
                                  </p:iterate>
                                  <p:childTnLst>
                                    <p:set>
                                      <p:cBhvr>
                                        <p:cTn id="40" dur="1" fill="hold">
                                          <p:stCondLst>
                                            <p:cond delay="0"/>
                                          </p:stCondLst>
                                        </p:cTn>
                                        <p:tgtEl>
                                          <p:spTgt spid="32"/>
                                        </p:tgtEl>
                                        <p:attrNameLst>
                                          <p:attrName>style.visibility</p:attrName>
                                        </p:attrNameLst>
                                      </p:cBhvr>
                                      <p:to>
                                        <p:strVal val="visible"/>
                                      </p:to>
                                    </p:set>
                                    <p:animEffect transition="in" filter="wipe(down)">
                                      <p:cBhvr>
                                        <p:cTn id="41" dur="290">
                                          <p:stCondLst>
                                            <p:cond delay="0"/>
                                          </p:stCondLst>
                                        </p:cTn>
                                        <p:tgtEl>
                                          <p:spTgt spid="32"/>
                                        </p:tgtEl>
                                      </p:cBhvr>
                                    </p:animEffect>
                                    <p:anim calcmode="lin" valueType="num">
                                      <p:cBhvr>
                                        <p:cTn id="42"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47" dur="13">
                                          <p:stCondLst>
                                            <p:cond delay="325"/>
                                          </p:stCondLst>
                                        </p:cTn>
                                        <p:tgtEl>
                                          <p:spTgt spid="32"/>
                                        </p:tgtEl>
                                      </p:cBhvr>
                                      <p:to x="100000" y="60000"/>
                                    </p:animScale>
                                    <p:animScale>
                                      <p:cBhvr>
                                        <p:cTn id="48" dur="83" decel="50000">
                                          <p:stCondLst>
                                            <p:cond delay="338"/>
                                          </p:stCondLst>
                                        </p:cTn>
                                        <p:tgtEl>
                                          <p:spTgt spid="32"/>
                                        </p:tgtEl>
                                      </p:cBhvr>
                                      <p:to x="100000" y="100000"/>
                                    </p:animScale>
                                    <p:animScale>
                                      <p:cBhvr>
                                        <p:cTn id="49" dur="13">
                                          <p:stCondLst>
                                            <p:cond delay="656"/>
                                          </p:stCondLst>
                                        </p:cTn>
                                        <p:tgtEl>
                                          <p:spTgt spid="32"/>
                                        </p:tgtEl>
                                      </p:cBhvr>
                                      <p:to x="100000" y="80000"/>
                                    </p:animScale>
                                    <p:animScale>
                                      <p:cBhvr>
                                        <p:cTn id="50" dur="83" decel="50000">
                                          <p:stCondLst>
                                            <p:cond delay="669"/>
                                          </p:stCondLst>
                                        </p:cTn>
                                        <p:tgtEl>
                                          <p:spTgt spid="32"/>
                                        </p:tgtEl>
                                      </p:cBhvr>
                                      <p:to x="100000" y="100000"/>
                                    </p:animScale>
                                    <p:animScale>
                                      <p:cBhvr>
                                        <p:cTn id="51" dur="13">
                                          <p:stCondLst>
                                            <p:cond delay="821"/>
                                          </p:stCondLst>
                                        </p:cTn>
                                        <p:tgtEl>
                                          <p:spTgt spid="32"/>
                                        </p:tgtEl>
                                      </p:cBhvr>
                                      <p:to x="100000" y="90000"/>
                                    </p:animScale>
                                    <p:animScale>
                                      <p:cBhvr>
                                        <p:cTn id="52" dur="83" decel="50000">
                                          <p:stCondLst>
                                            <p:cond delay="834"/>
                                          </p:stCondLst>
                                        </p:cTn>
                                        <p:tgtEl>
                                          <p:spTgt spid="32"/>
                                        </p:tgtEl>
                                      </p:cBhvr>
                                      <p:to x="100000" y="100000"/>
                                    </p:animScale>
                                    <p:animScale>
                                      <p:cBhvr>
                                        <p:cTn id="53" dur="13">
                                          <p:stCondLst>
                                            <p:cond delay="904"/>
                                          </p:stCondLst>
                                        </p:cTn>
                                        <p:tgtEl>
                                          <p:spTgt spid="32"/>
                                        </p:tgtEl>
                                      </p:cBhvr>
                                      <p:to x="100000" y="95000"/>
                                    </p:animScale>
                                    <p:animScale>
                                      <p:cBhvr>
                                        <p:cTn id="54" dur="83" decel="50000">
                                          <p:stCondLst>
                                            <p:cond delay="917"/>
                                          </p:stCondLst>
                                        </p:cTn>
                                        <p:tgtEl>
                                          <p:spTgt spid="32"/>
                                        </p:tgtEl>
                                      </p:cBhvr>
                                      <p:to x="100000" y="100000"/>
                                    </p:animScale>
                                  </p:childTnLst>
                                </p:cTn>
                              </p:par>
                            </p:childTnLst>
                          </p:cTn>
                        </p:par>
                        <p:par>
                          <p:cTn id="55" fill="hold">
                            <p:stCondLst>
                              <p:cond delay="3000"/>
                            </p:stCondLst>
                            <p:childTnLst>
                              <p:par>
                                <p:cTn id="56" presetID="26" presetClass="entr" presetSubtype="0" fill="hold" grpId="0" nodeType="afterEffect">
                                  <p:stCondLst>
                                    <p:cond delay="0"/>
                                  </p:stCondLst>
                                  <p:iterate type="lt">
                                    <p:tmPct val="0"/>
                                  </p:iterate>
                                  <p:childTnLst>
                                    <p:set>
                                      <p:cBhvr>
                                        <p:cTn id="57" dur="1" fill="hold">
                                          <p:stCondLst>
                                            <p:cond delay="0"/>
                                          </p:stCondLst>
                                        </p:cTn>
                                        <p:tgtEl>
                                          <p:spTgt spid="33"/>
                                        </p:tgtEl>
                                        <p:attrNameLst>
                                          <p:attrName>style.visibility</p:attrName>
                                        </p:attrNameLst>
                                      </p:cBhvr>
                                      <p:to>
                                        <p:strVal val="visible"/>
                                      </p:to>
                                    </p:set>
                                    <p:animEffect transition="in" filter="wipe(down)">
                                      <p:cBhvr>
                                        <p:cTn id="58" dur="290">
                                          <p:stCondLst>
                                            <p:cond delay="0"/>
                                          </p:stCondLst>
                                        </p:cTn>
                                        <p:tgtEl>
                                          <p:spTgt spid="33"/>
                                        </p:tgtEl>
                                      </p:cBhvr>
                                    </p:animEffect>
                                    <p:anim calcmode="lin" valueType="num">
                                      <p:cBhvr>
                                        <p:cTn id="59" dur="911"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0" dur="332"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1" dur="332" tmFilter="0, 0; 0.125,0.2665; 0.25,0.4; 0.375,0.465; 0.5,0.5;  0.625,0.535; 0.75,0.6; 0.875,0.7335; 1,1">
                                          <p:stCondLst>
                                            <p:cond delay="332"/>
                                          </p:stCondLst>
                                        </p:cTn>
                                        <p:tgtEl>
                                          <p:spTgt spid="33"/>
                                        </p:tgtEl>
                                        <p:attrNameLst>
                                          <p:attrName>ppt_y</p:attrName>
                                        </p:attrNameLst>
                                      </p:cBhvr>
                                      <p:tavLst>
                                        <p:tav tm="0" fmla="#ppt_y-sin(pi*$)/9">
                                          <p:val>
                                            <p:fltVal val="0"/>
                                          </p:val>
                                        </p:tav>
                                        <p:tav tm="100000">
                                          <p:val>
                                            <p:fltVal val="1"/>
                                          </p:val>
                                        </p:tav>
                                      </p:tavLst>
                                    </p:anim>
                                    <p:anim calcmode="lin" valueType="num">
                                      <p:cBhvr>
                                        <p:cTn id="62" dur="166" tmFilter="0, 0; 0.125,0.2665; 0.25,0.4; 0.375,0.465; 0.5,0.5;  0.625,0.535; 0.75,0.6; 0.875,0.7335; 1,1">
                                          <p:stCondLst>
                                            <p:cond delay="662"/>
                                          </p:stCondLst>
                                        </p:cTn>
                                        <p:tgtEl>
                                          <p:spTgt spid="33"/>
                                        </p:tgtEl>
                                        <p:attrNameLst>
                                          <p:attrName>ppt_y</p:attrName>
                                        </p:attrNameLst>
                                      </p:cBhvr>
                                      <p:tavLst>
                                        <p:tav tm="0" fmla="#ppt_y-sin(pi*$)/27">
                                          <p:val>
                                            <p:fltVal val="0"/>
                                          </p:val>
                                        </p:tav>
                                        <p:tav tm="100000">
                                          <p:val>
                                            <p:fltVal val="1"/>
                                          </p:val>
                                        </p:tav>
                                      </p:tavLst>
                                    </p:anim>
                                    <p:anim calcmode="lin" valueType="num">
                                      <p:cBhvr>
                                        <p:cTn id="63" dur="82" tmFilter="0, 0; 0.125,0.2665; 0.25,0.4; 0.375,0.465; 0.5,0.5;  0.625,0.535; 0.75,0.6; 0.875,0.7335; 1,1">
                                          <p:stCondLst>
                                            <p:cond delay="828"/>
                                          </p:stCondLst>
                                        </p:cTn>
                                        <p:tgtEl>
                                          <p:spTgt spid="33"/>
                                        </p:tgtEl>
                                        <p:attrNameLst>
                                          <p:attrName>ppt_y</p:attrName>
                                        </p:attrNameLst>
                                      </p:cBhvr>
                                      <p:tavLst>
                                        <p:tav tm="0" fmla="#ppt_y-sin(pi*$)/81">
                                          <p:val>
                                            <p:fltVal val="0"/>
                                          </p:val>
                                        </p:tav>
                                        <p:tav tm="100000">
                                          <p:val>
                                            <p:fltVal val="1"/>
                                          </p:val>
                                        </p:tav>
                                      </p:tavLst>
                                    </p:anim>
                                    <p:animScale>
                                      <p:cBhvr>
                                        <p:cTn id="64" dur="13">
                                          <p:stCondLst>
                                            <p:cond delay="325"/>
                                          </p:stCondLst>
                                        </p:cTn>
                                        <p:tgtEl>
                                          <p:spTgt spid="33"/>
                                        </p:tgtEl>
                                      </p:cBhvr>
                                      <p:to x="100000" y="60000"/>
                                    </p:animScale>
                                    <p:animScale>
                                      <p:cBhvr>
                                        <p:cTn id="65" dur="83" decel="50000">
                                          <p:stCondLst>
                                            <p:cond delay="338"/>
                                          </p:stCondLst>
                                        </p:cTn>
                                        <p:tgtEl>
                                          <p:spTgt spid="33"/>
                                        </p:tgtEl>
                                      </p:cBhvr>
                                      <p:to x="100000" y="100000"/>
                                    </p:animScale>
                                    <p:animScale>
                                      <p:cBhvr>
                                        <p:cTn id="66" dur="13">
                                          <p:stCondLst>
                                            <p:cond delay="656"/>
                                          </p:stCondLst>
                                        </p:cTn>
                                        <p:tgtEl>
                                          <p:spTgt spid="33"/>
                                        </p:tgtEl>
                                      </p:cBhvr>
                                      <p:to x="100000" y="80000"/>
                                    </p:animScale>
                                    <p:animScale>
                                      <p:cBhvr>
                                        <p:cTn id="67" dur="83" decel="50000">
                                          <p:stCondLst>
                                            <p:cond delay="669"/>
                                          </p:stCondLst>
                                        </p:cTn>
                                        <p:tgtEl>
                                          <p:spTgt spid="33"/>
                                        </p:tgtEl>
                                      </p:cBhvr>
                                      <p:to x="100000" y="100000"/>
                                    </p:animScale>
                                    <p:animScale>
                                      <p:cBhvr>
                                        <p:cTn id="68" dur="13">
                                          <p:stCondLst>
                                            <p:cond delay="821"/>
                                          </p:stCondLst>
                                        </p:cTn>
                                        <p:tgtEl>
                                          <p:spTgt spid="33"/>
                                        </p:tgtEl>
                                      </p:cBhvr>
                                      <p:to x="100000" y="90000"/>
                                    </p:animScale>
                                    <p:animScale>
                                      <p:cBhvr>
                                        <p:cTn id="69" dur="83" decel="50000">
                                          <p:stCondLst>
                                            <p:cond delay="834"/>
                                          </p:stCondLst>
                                        </p:cTn>
                                        <p:tgtEl>
                                          <p:spTgt spid="33"/>
                                        </p:tgtEl>
                                      </p:cBhvr>
                                      <p:to x="100000" y="100000"/>
                                    </p:animScale>
                                    <p:animScale>
                                      <p:cBhvr>
                                        <p:cTn id="70" dur="13">
                                          <p:stCondLst>
                                            <p:cond delay="904"/>
                                          </p:stCondLst>
                                        </p:cTn>
                                        <p:tgtEl>
                                          <p:spTgt spid="33"/>
                                        </p:tgtEl>
                                      </p:cBhvr>
                                      <p:to x="100000" y="95000"/>
                                    </p:animScale>
                                    <p:animScale>
                                      <p:cBhvr>
                                        <p:cTn id="71" dur="83" decel="50000">
                                          <p:stCondLst>
                                            <p:cond delay="917"/>
                                          </p:stCondLst>
                                        </p:cTn>
                                        <p:tgtEl>
                                          <p:spTgt spid="33"/>
                                        </p:tgtEl>
                                      </p:cBhvr>
                                      <p:to x="100000" y="100000"/>
                                    </p:animScale>
                                  </p:childTnLst>
                                </p:cTn>
                              </p:par>
                            </p:childTnLst>
                          </p:cTn>
                        </p:par>
                        <p:par>
                          <p:cTn id="72" fill="hold">
                            <p:stCondLst>
                              <p:cond delay="4000"/>
                            </p:stCondLst>
                            <p:childTnLst>
                              <p:par>
                                <p:cTn id="73" presetID="2" presetClass="entr" presetSubtype="4" fill="hold" nodeType="after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500" fill="hold"/>
                                        <p:tgtEl>
                                          <p:spTgt spid="46"/>
                                        </p:tgtEl>
                                        <p:attrNameLst>
                                          <p:attrName>ppt_x</p:attrName>
                                        </p:attrNameLst>
                                      </p:cBhvr>
                                      <p:tavLst>
                                        <p:tav tm="0">
                                          <p:val>
                                            <p:strVal val="#ppt_x"/>
                                          </p:val>
                                        </p:tav>
                                        <p:tav tm="100000">
                                          <p:val>
                                            <p:strVal val="#ppt_x"/>
                                          </p:val>
                                        </p:tav>
                                      </p:tavLst>
                                    </p:anim>
                                    <p:anim calcmode="lin" valueType="num">
                                      <p:cBhvr additive="base">
                                        <p:cTn id="76" dur="500" fill="hold"/>
                                        <p:tgtEl>
                                          <p:spTgt spid="46"/>
                                        </p:tgtEl>
                                        <p:attrNameLst>
                                          <p:attrName>ppt_y</p:attrName>
                                        </p:attrNameLst>
                                      </p:cBhvr>
                                      <p:tavLst>
                                        <p:tav tm="0">
                                          <p:val>
                                            <p:strVal val="1+#ppt_h/2"/>
                                          </p:val>
                                        </p:tav>
                                        <p:tav tm="100000">
                                          <p:val>
                                            <p:strVal val="#ppt_y"/>
                                          </p:val>
                                        </p:tav>
                                      </p:tavLst>
                                    </p:anim>
                                  </p:childTnLst>
                                </p:cTn>
                              </p:par>
                              <p:par>
                                <p:cTn id="77" presetID="1" presetClass="exit" presetSubtype="0" fill="hold" nodeType="withEffect">
                                  <p:stCondLst>
                                    <p:cond delay="0"/>
                                  </p:stCondLst>
                                  <p:childTnLst>
                                    <p:set>
                                      <p:cBhvr>
                                        <p:cTn id="78" dur="1" fill="hold">
                                          <p:stCondLst>
                                            <p:cond delay="0"/>
                                          </p:stCondLst>
                                        </p:cTn>
                                        <p:tgtEl>
                                          <p:spTgt spid="4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3" nodeType="clickEffect">
                                  <p:stCondLst>
                                    <p:cond delay="0"/>
                                  </p:stCondLst>
                                  <p:iterate type="lt">
                                    <p:tmAbs val="0"/>
                                  </p:iterate>
                                  <p:childTnLst>
                                    <p:set>
                                      <p:cBhvr>
                                        <p:cTn id="82" dur="1" fill="hold">
                                          <p:stCondLst>
                                            <p:cond delay="0"/>
                                          </p:stCondLst>
                                        </p:cTn>
                                        <p:tgtEl>
                                          <p:spTgt spid="12"/>
                                        </p:tgtEl>
                                        <p:attrNameLst>
                                          <p:attrName>style.visibility</p:attrName>
                                        </p:attrNameLst>
                                      </p:cBhvr>
                                      <p:to>
                                        <p:strVal val="hidden"/>
                                      </p:to>
                                    </p:set>
                                  </p:childTnLst>
                                </p:cTn>
                              </p:par>
                              <p:par>
                                <p:cTn id="83" presetID="1" presetClass="exit" presetSubtype="0" fill="hold" grpId="1" nodeType="withEffect">
                                  <p:stCondLst>
                                    <p:cond delay="0"/>
                                  </p:stCondLst>
                                  <p:iterate type="lt">
                                    <p:tmAbs val="0"/>
                                  </p:iterate>
                                  <p:childTnLst>
                                    <p:set>
                                      <p:cBhvr>
                                        <p:cTn id="84" dur="1" fill="hold">
                                          <p:stCondLst>
                                            <p:cond delay="0"/>
                                          </p:stCondLst>
                                        </p:cTn>
                                        <p:tgtEl>
                                          <p:spTgt spid="31"/>
                                        </p:tgtEl>
                                        <p:attrNameLst>
                                          <p:attrName>style.visibility</p:attrName>
                                        </p:attrNameLst>
                                      </p:cBhvr>
                                      <p:to>
                                        <p:strVal val="hidden"/>
                                      </p:to>
                                    </p:set>
                                  </p:childTnLst>
                                </p:cTn>
                              </p:par>
                              <p:par>
                                <p:cTn id="85" presetID="1" presetClass="exit" presetSubtype="0" fill="hold" grpId="1" nodeType="withEffect">
                                  <p:stCondLst>
                                    <p:cond delay="0"/>
                                  </p:stCondLst>
                                  <p:iterate type="lt">
                                    <p:tmAbs val="0"/>
                                  </p:iterate>
                                  <p:childTnLst>
                                    <p:set>
                                      <p:cBhvr>
                                        <p:cTn id="86" dur="1" fill="hold">
                                          <p:stCondLst>
                                            <p:cond delay="0"/>
                                          </p:stCondLst>
                                        </p:cTn>
                                        <p:tgtEl>
                                          <p:spTgt spid="32"/>
                                        </p:tgtEl>
                                        <p:attrNameLst>
                                          <p:attrName>style.visibility</p:attrName>
                                        </p:attrNameLst>
                                      </p:cBhvr>
                                      <p:to>
                                        <p:strVal val="hidden"/>
                                      </p:to>
                                    </p:set>
                                  </p:childTnLst>
                                </p:cTn>
                              </p:par>
                              <p:par>
                                <p:cTn id="87" presetID="1" presetClass="exit" presetSubtype="0" fill="hold" grpId="1" nodeType="withEffect">
                                  <p:stCondLst>
                                    <p:cond delay="0"/>
                                  </p:stCondLst>
                                  <p:iterate type="lt">
                                    <p:tmAbs val="0"/>
                                  </p:iterate>
                                  <p:childTnLst>
                                    <p:set>
                                      <p:cBhvr>
                                        <p:cTn id="88" dur="1" fill="hold">
                                          <p:stCondLst>
                                            <p:cond delay="0"/>
                                          </p:stCondLst>
                                        </p:cTn>
                                        <p:tgtEl>
                                          <p:spTgt spid="3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3">
                                            <p:txEl>
                                              <p:pRg st="0" end="0"/>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2"/>
      <p:bldP spid="12" grpId="3"/>
      <p:bldP spid="31" grpId="0"/>
      <p:bldP spid="31" grpId="1"/>
      <p:bldP spid="32" grpId="0"/>
      <p:bldP spid="32" grpId="1"/>
      <p:bldP spid="33" grpId="0"/>
      <p:bldP spid="33" grpId="1"/>
      <p:bldP spid="6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67B9-CBB4-8B41-931A-4124B109F49F}"/>
              </a:ext>
            </a:extLst>
          </p:cNvPr>
          <p:cNvSpPr>
            <a:spLocks noGrp="1"/>
          </p:cNvSpPr>
          <p:nvPr>
            <p:ph type="title"/>
          </p:nvPr>
        </p:nvSpPr>
        <p:spPr>
          <a:xfrm>
            <a:off x="538862" y="183899"/>
            <a:ext cx="14510880" cy="873186"/>
          </a:xfrm>
        </p:spPr>
        <p:txBody>
          <a:bodyPr/>
          <a:lstStyle/>
          <a:p>
            <a:r>
              <a:rPr lang="en-US" dirty="0">
                <a:solidFill>
                  <a:schemeClr val="tx2"/>
                </a:solidFill>
              </a:rPr>
              <a:t>Limitations: no semantic information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3422CEC-68D0-7B4D-AD77-66589E4CE18E}"/>
                  </a:ext>
                </a:extLst>
              </p:cNvPr>
              <p:cNvSpPr>
                <a:spLocks noGrp="1"/>
              </p:cNvSpPr>
              <p:nvPr>
                <p:ph idx="1"/>
              </p:nvPr>
            </p:nvSpPr>
            <p:spPr>
              <a:xfrm>
                <a:off x="629974" y="949642"/>
                <a:ext cx="7153675" cy="3522183"/>
              </a:xfrm>
            </p:spPr>
            <p:txBody>
              <a:bodyPr/>
              <a:lstStyle/>
              <a:p>
                <a:r>
                  <a:rPr lang="en-US" sz="2560" b="1" dirty="0">
                    <a:solidFill>
                      <a:schemeClr val="tx1"/>
                    </a:solidFill>
                    <a:latin typeface="+mn-lt"/>
                    <a:ea typeface="Amazon Ember Cd RC" panose="020B0606020204020204" pitchFamily="34" charset="0"/>
                    <a:cs typeface="Amazon Ember Cd RC" panose="020B0606020204020204" pitchFamily="34" charset="0"/>
                  </a:rPr>
                  <a:t>remember: </a:t>
                </a:r>
              </a:p>
              <a:p>
                <a:r>
                  <a:rPr lang="en-US" sz="2560" b="1" dirty="0">
                    <a:solidFill>
                      <a:schemeClr val="tx1"/>
                    </a:solidFill>
                    <a:latin typeface="+mn-lt"/>
                    <a:ea typeface="Amazon Ember Cd RC" panose="020B0606020204020204" pitchFamily="34" charset="0"/>
                    <a:cs typeface="Amazon Ember Cd RC" panose="020B0606020204020204" pitchFamily="34" charset="0"/>
                  </a:rPr>
                  <a:t>-</a:t>
                </a:r>
                <a14:m>
                  <m:oMath xmlns:m="http://schemas.openxmlformats.org/officeDocument/2006/math">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𝑳</m:t>
                    </m:r>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𝟐</m:t>
                    </m:r>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 </m:t>
                    </m:r>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𝑵𝒐𝒓𝒎</m:t>
                    </m:r>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m:t>
                    </m:r>
                    <m:sSub>
                      <m:sSubPr>
                        <m:ctrlP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ctrlPr>
                      </m:sSubPr>
                      <m:e>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m:t>
                        </m:r>
                        <m:d>
                          <m:dPr>
                            <m:begChr m:val="|"/>
                            <m:endChr m:val="|"/>
                            <m:ctrlP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ctrlPr>
                          </m:dPr>
                          <m:e>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𝒗</m:t>
                            </m:r>
                          </m:e>
                        </m:d>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m:t>
                        </m:r>
                      </m:e>
                      <m:sub>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𝟐</m:t>
                        </m:r>
                      </m:sub>
                    </m:sSub>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 </m:t>
                    </m:r>
                    <m:rad>
                      <m:radPr>
                        <m:degHide m:val="on"/>
                        <m:ctrlP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ctrlPr>
                      </m:radPr>
                      <m:deg/>
                      <m:e>
                        <m:nary>
                          <m:naryPr>
                            <m:chr m:val="∑"/>
                            <m:ctrlP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ctrlPr>
                          </m:naryPr>
                          <m:sub>
                            <m:r>
                              <m:rPr>
                                <m:brk m:alnAt="23"/>
                              </m:rP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𝒌</m:t>
                            </m:r>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m:t>
                            </m:r>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𝟏</m:t>
                            </m:r>
                          </m:sub>
                          <m:sup>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𝒏</m:t>
                            </m:r>
                          </m:sup>
                          <m:e>
                            <m:sSup>
                              <m:sSupPr>
                                <m:ctrlP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ctrlPr>
                              </m:sSupPr>
                              <m:e>
                                <m:sSub>
                                  <m:sSubPr>
                                    <m:ctrlP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ctrlPr>
                                  </m:sSubPr>
                                  <m:e>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𝒙</m:t>
                                    </m:r>
                                  </m:e>
                                  <m:sub>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𝒌</m:t>
                                    </m:r>
                                  </m:sub>
                                </m:sSub>
                              </m:e>
                              <m:sup>
                                <m:r>
                                  <a:rPr lang="en-US" sz="2560" b="1" i="1">
                                    <a:solidFill>
                                      <a:schemeClr val="tx1"/>
                                    </a:solidFill>
                                    <a:latin typeface="Cambria Math" panose="02040503050406030204" pitchFamily="18" charset="0"/>
                                    <a:ea typeface="Amazon Ember Cd RC" panose="020B0606020204020204" pitchFamily="34" charset="0"/>
                                    <a:cs typeface="Amazon Ember Cd RC" panose="020B0606020204020204" pitchFamily="34" charset="0"/>
                                  </a:rPr>
                                  <m:t>𝟐</m:t>
                                </m:r>
                              </m:sup>
                            </m:sSup>
                          </m:e>
                        </m:nary>
                      </m:e>
                    </m:rad>
                  </m:oMath>
                </a14:m>
                <a:endParaRPr lang="en-US" dirty="0">
                  <a:latin typeface="+mn-lt"/>
                </a:endParaRPr>
              </a:p>
              <a:p>
                <a:r>
                  <a:rPr lang="en-US" dirty="0"/>
                  <a:t> </a:t>
                </a:r>
                <a:endParaRPr lang="en-US" baseline="-25000" dirty="0">
                  <a:solidFill>
                    <a:srgbClr val="FFEE00"/>
                  </a:solidFill>
                </a:endParaRPr>
              </a:p>
              <a:p>
                <a:endParaRPr lang="en-US" baseline="-25000" dirty="0"/>
              </a:p>
              <a:p>
                <a:endParaRPr lang="en-US" baseline="-25000" dirty="0"/>
              </a:p>
              <a:p>
                <a:endParaRPr lang="en-US" baseline="-25000" dirty="0"/>
              </a:p>
              <a:p>
                <a:endParaRPr lang="en-US" baseline="-25000" dirty="0"/>
              </a:p>
              <a:p>
                <a:endParaRPr lang="en-US" baseline="-25000" dirty="0"/>
              </a:p>
            </p:txBody>
          </p:sp>
        </mc:Choice>
        <mc:Fallback xmlns="">
          <p:sp>
            <p:nvSpPr>
              <p:cNvPr id="5" name="Content Placeholder 4">
                <a:extLst>
                  <a:ext uri="{FF2B5EF4-FFF2-40B4-BE49-F238E27FC236}">
                    <a16:creationId xmlns:a16="http://schemas.microsoft.com/office/drawing/2014/main" id="{E3422CEC-68D0-7B4D-AD77-66589E4CE18E}"/>
                  </a:ext>
                </a:extLst>
              </p:cNvPr>
              <p:cNvSpPr>
                <a:spLocks noGrp="1" noRot="1" noChangeAspect="1" noMove="1" noResize="1" noEditPoints="1" noAdjustHandles="1" noChangeArrowheads="1" noChangeShapeType="1" noTextEdit="1"/>
              </p:cNvSpPr>
              <p:nvPr>
                <p:ph idx="1"/>
              </p:nvPr>
            </p:nvSpPr>
            <p:spPr>
              <a:xfrm>
                <a:off x="629974" y="949642"/>
                <a:ext cx="7153675" cy="3522183"/>
              </a:xfrm>
              <a:blipFill>
                <a:blip r:embed="rId3"/>
                <a:stretch>
                  <a:fillRect l="-177" t="-2158"/>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F9D945E-078D-A64A-AD2A-4C0EB53AB4B3}"/>
              </a:ext>
            </a:extLst>
          </p:cNvPr>
          <p:cNvGraphicFramePr>
            <a:graphicFrameLocks noGrp="1"/>
          </p:cNvGraphicFramePr>
          <p:nvPr/>
        </p:nvGraphicFramePr>
        <p:xfrm>
          <a:off x="1672777" y="2621870"/>
          <a:ext cx="316835" cy="1434048"/>
        </p:xfrm>
        <a:graphic>
          <a:graphicData uri="http://schemas.openxmlformats.org/drawingml/2006/table">
            <a:tbl>
              <a:tblPr>
                <a:tableStyleId>{D7AC3CCA-C797-4891-BE02-D94E43425B78}</a:tableStyleId>
              </a:tblPr>
              <a:tblGrid>
                <a:gridCol w="316835">
                  <a:extLst>
                    <a:ext uri="{9D8B030D-6E8A-4147-A177-3AD203B41FA5}">
                      <a16:colId xmlns:a16="http://schemas.microsoft.com/office/drawing/2014/main" val="1492174689"/>
                    </a:ext>
                  </a:extLst>
                </a:gridCol>
              </a:tblGrid>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697264274"/>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104379015"/>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476401291"/>
                  </a:ext>
                </a:extLst>
              </a:tr>
              <a:tr h="204864">
                <a:tc>
                  <a:txBody>
                    <a:bodyPr/>
                    <a:lstStyle/>
                    <a:p>
                      <a:pPr algn="ctr"/>
                      <a:r>
                        <a:rPr lang="en-US" sz="1300" b="1" dirty="0">
                          <a:solidFill>
                            <a:srgbClr val="FF0000"/>
                          </a:solidFill>
                        </a:rPr>
                        <a:t>1</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754824706"/>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529382676"/>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985809322"/>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270106700"/>
                  </a:ext>
                </a:extLst>
              </a:tr>
            </a:tbl>
          </a:graphicData>
        </a:graphic>
      </p:graphicFrame>
      <p:graphicFrame>
        <p:nvGraphicFramePr>
          <p:cNvPr id="10" name="Table 9">
            <a:extLst>
              <a:ext uri="{FF2B5EF4-FFF2-40B4-BE49-F238E27FC236}">
                <a16:creationId xmlns:a16="http://schemas.microsoft.com/office/drawing/2014/main" id="{A2DE25A8-EE4D-7343-9EDD-A138F5D1396F}"/>
              </a:ext>
            </a:extLst>
          </p:cNvPr>
          <p:cNvGraphicFramePr>
            <a:graphicFrameLocks noGrp="1"/>
          </p:cNvGraphicFramePr>
          <p:nvPr/>
        </p:nvGraphicFramePr>
        <p:xfrm>
          <a:off x="3614595" y="2621870"/>
          <a:ext cx="316835" cy="1434048"/>
        </p:xfrm>
        <a:graphic>
          <a:graphicData uri="http://schemas.openxmlformats.org/drawingml/2006/table">
            <a:tbl>
              <a:tblPr>
                <a:tableStyleId>{D7AC3CCA-C797-4891-BE02-D94E43425B78}</a:tableStyleId>
              </a:tblPr>
              <a:tblGrid>
                <a:gridCol w="316835">
                  <a:extLst>
                    <a:ext uri="{9D8B030D-6E8A-4147-A177-3AD203B41FA5}">
                      <a16:colId xmlns:a16="http://schemas.microsoft.com/office/drawing/2014/main" val="1492174689"/>
                    </a:ext>
                  </a:extLst>
                </a:gridCol>
              </a:tblGrid>
              <a:tr h="204864">
                <a:tc>
                  <a:txBody>
                    <a:bodyPr/>
                    <a:lstStyle/>
                    <a:p>
                      <a:pPr algn="ctr"/>
                      <a:r>
                        <a:rPr lang="en-US" sz="1300" b="1" dirty="0">
                          <a:solidFill>
                            <a:srgbClr val="7030A0"/>
                          </a:solidFill>
                        </a:rPr>
                        <a:t>1</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697264274"/>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104379015"/>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476401291"/>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754824706"/>
                  </a:ext>
                </a:extLst>
              </a:tr>
              <a:tr h="20486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529382676"/>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985809322"/>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270106700"/>
                  </a:ext>
                </a:extLst>
              </a:tr>
            </a:tbl>
          </a:graphicData>
        </a:graphic>
      </p:graphicFrame>
      <p:graphicFrame>
        <p:nvGraphicFramePr>
          <p:cNvPr id="11" name="Table 10">
            <a:extLst>
              <a:ext uri="{FF2B5EF4-FFF2-40B4-BE49-F238E27FC236}">
                <a16:creationId xmlns:a16="http://schemas.microsoft.com/office/drawing/2014/main" id="{1F353936-3005-C94A-BFE4-F7CC4BA4F8A1}"/>
              </a:ext>
            </a:extLst>
          </p:cNvPr>
          <p:cNvGraphicFramePr>
            <a:graphicFrameLocks noGrp="1"/>
          </p:cNvGraphicFramePr>
          <p:nvPr/>
        </p:nvGraphicFramePr>
        <p:xfrm>
          <a:off x="7098719" y="2621870"/>
          <a:ext cx="316835" cy="1434048"/>
        </p:xfrm>
        <a:graphic>
          <a:graphicData uri="http://schemas.openxmlformats.org/drawingml/2006/table">
            <a:tbl>
              <a:tblPr>
                <a:tableStyleId>{D7AC3CCA-C797-4891-BE02-D94E43425B78}</a:tableStyleId>
              </a:tblPr>
              <a:tblGrid>
                <a:gridCol w="316835">
                  <a:extLst>
                    <a:ext uri="{9D8B030D-6E8A-4147-A177-3AD203B41FA5}">
                      <a16:colId xmlns:a16="http://schemas.microsoft.com/office/drawing/2014/main" val="1492174689"/>
                    </a:ext>
                  </a:extLst>
                </a:gridCol>
              </a:tblGrid>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697264274"/>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104379015"/>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476401291"/>
                  </a:ext>
                </a:extLst>
              </a:tr>
              <a:tr h="204864">
                <a:tc>
                  <a:txBody>
                    <a:bodyPr/>
                    <a:lstStyle/>
                    <a:p>
                      <a:pPr algn="ctr"/>
                      <a:r>
                        <a:rPr lang="en-US" sz="1300" b="1" dirty="0">
                          <a:solidFill>
                            <a:srgbClr val="FF0000"/>
                          </a:solidFill>
                        </a:rPr>
                        <a:t>1</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754824706"/>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529382676"/>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985809322"/>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270106700"/>
                  </a:ext>
                </a:extLst>
              </a:tr>
            </a:tbl>
          </a:graphicData>
        </a:graphic>
      </p:graphicFrame>
      <p:graphicFrame>
        <p:nvGraphicFramePr>
          <p:cNvPr id="12" name="Table 11">
            <a:extLst>
              <a:ext uri="{FF2B5EF4-FFF2-40B4-BE49-F238E27FC236}">
                <a16:creationId xmlns:a16="http://schemas.microsoft.com/office/drawing/2014/main" id="{0616A62C-F478-9849-B431-188B889B7489}"/>
              </a:ext>
            </a:extLst>
          </p:cNvPr>
          <p:cNvGraphicFramePr>
            <a:graphicFrameLocks noGrp="1"/>
          </p:cNvGraphicFramePr>
          <p:nvPr/>
        </p:nvGraphicFramePr>
        <p:xfrm>
          <a:off x="8898787" y="2621870"/>
          <a:ext cx="316835" cy="1434048"/>
        </p:xfrm>
        <a:graphic>
          <a:graphicData uri="http://schemas.openxmlformats.org/drawingml/2006/table">
            <a:tbl>
              <a:tblPr>
                <a:tableStyleId>{D7AC3CCA-C797-4891-BE02-D94E43425B78}</a:tableStyleId>
              </a:tblPr>
              <a:tblGrid>
                <a:gridCol w="316835">
                  <a:extLst>
                    <a:ext uri="{9D8B030D-6E8A-4147-A177-3AD203B41FA5}">
                      <a16:colId xmlns:a16="http://schemas.microsoft.com/office/drawing/2014/main" val="1492174689"/>
                    </a:ext>
                  </a:extLst>
                </a:gridCol>
              </a:tblGrid>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1697264274"/>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104379015"/>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2476401291"/>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754824706"/>
                  </a:ext>
                </a:extLst>
              </a:tr>
              <a:tr h="204864">
                <a:tc>
                  <a:txBody>
                    <a:bodyPr/>
                    <a:lstStyle/>
                    <a:p>
                      <a:pPr algn="ctr"/>
                      <a:r>
                        <a:rPr lang="en-US" sz="1300" dirty="0">
                          <a:solidFill>
                            <a:schemeClr val="bg1"/>
                          </a:solidFill>
                        </a:rPr>
                        <a:t>0</a:t>
                      </a:r>
                      <a:endParaRPr lang="en-US" sz="1300" dirty="0">
                        <a:solidFill>
                          <a:srgbClr val="FFEE00"/>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529382676"/>
                  </a:ext>
                </a:extLst>
              </a:tr>
              <a:tr h="204864">
                <a:tc>
                  <a:txBody>
                    <a:bodyPr/>
                    <a:lstStyle/>
                    <a:p>
                      <a:pPr algn="ctr"/>
                      <a:r>
                        <a:rPr lang="en-US" sz="1300" dirty="0">
                          <a:solidFill>
                            <a:schemeClr val="bg1"/>
                          </a:solidFill>
                        </a:rPr>
                        <a:t>0</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985809322"/>
                  </a:ext>
                </a:extLst>
              </a:tr>
              <a:tr h="20486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1" dirty="0">
                          <a:solidFill>
                            <a:srgbClr val="317115"/>
                          </a:solidFill>
                        </a:rPr>
                        <a:t>1</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schemeClr>
                    </a:solidFill>
                  </a:tcPr>
                </a:tc>
                <a:extLst>
                  <a:ext uri="{0D108BD9-81ED-4DB2-BD59-A6C34878D82A}">
                    <a16:rowId xmlns:a16="http://schemas.microsoft.com/office/drawing/2014/main" val="3270106700"/>
                  </a:ext>
                </a:extLst>
              </a:tr>
            </a:tbl>
          </a:graphicData>
        </a:graphic>
      </p:graphicFrame>
      <p:sp>
        <p:nvSpPr>
          <p:cNvPr id="13" name="TextBox 12">
            <a:extLst>
              <a:ext uri="{FF2B5EF4-FFF2-40B4-BE49-F238E27FC236}">
                <a16:creationId xmlns:a16="http://schemas.microsoft.com/office/drawing/2014/main" id="{F3ED609D-9DFD-9342-B921-50F1A02536F2}"/>
              </a:ext>
            </a:extLst>
          </p:cNvPr>
          <p:cNvSpPr txBox="1"/>
          <p:nvPr/>
        </p:nvSpPr>
        <p:spPr>
          <a:xfrm>
            <a:off x="2558949" y="2832894"/>
            <a:ext cx="708224" cy="880241"/>
          </a:xfrm>
          <a:prstGeom prst="rect">
            <a:avLst/>
          </a:prstGeom>
          <a:noFill/>
        </p:spPr>
        <p:txBody>
          <a:bodyPr wrap="square" rtlCol="0">
            <a:spAutoFit/>
          </a:bodyPr>
          <a:lstStyle/>
          <a:p>
            <a:pPr defTabSz="731502"/>
            <a:r>
              <a:rPr lang="en-US" sz="51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14" name="TextBox 13">
            <a:extLst>
              <a:ext uri="{FF2B5EF4-FFF2-40B4-BE49-F238E27FC236}">
                <a16:creationId xmlns:a16="http://schemas.microsoft.com/office/drawing/2014/main" id="{44A6B8D1-458B-DC45-8547-6B3327A9A436}"/>
              </a:ext>
            </a:extLst>
          </p:cNvPr>
          <p:cNvSpPr txBox="1"/>
          <p:nvPr/>
        </p:nvSpPr>
        <p:spPr>
          <a:xfrm>
            <a:off x="7895468" y="2823578"/>
            <a:ext cx="708224" cy="880241"/>
          </a:xfrm>
          <a:prstGeom prst="rect">
            <a:avLst/>
          </a:prstGeom>
          <a:noFill/>
        </p:spPr>
        <p:txBody>
          <a:bodyPr wrap="square" rtlCol="0">
            <a:spAutoFit/>
          </a:bodyPr>
          <a:lstStyle/>
          <a:p>
            <a:pPr defTabSz="731502"/>
            <a:r>
              <a:rPr lang="en-US" sz="51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t>
            </a:r>
          </a:p>
        </p:txBody>
      </p:sp>
      <p:cxnSp>
        <p:nvCxnSpPr>
          <p:cNvPr id="16" name="Straight Connector 15">
            <a:extLst>
              <a:ext uri="{FF2B5EF4-FFF2-40B4-BE49-F238E27FC236}">
                <a16:creationId xmlns:a16="http://schemas.microsoft.com/office/drawing/2014/main" id="{E4AC7D72-7758-9B44-8463-A640D99AE3B3}"/>
              </a:ext>
            </a:extLst>
          </p:cNvPr>
          <p:cNvCxnSpPr/>
          <p:nvPr/>
        </p:nvCxnSpPr>
        <p:spPr>
          <a:xfrm>
            <a:off x="875960" y="2497426"/>
            <a:ext cx="0" cy="1558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0CB77EA-3C02-5F4F-8C96-842CCDC7AB50}"/>
              </a:ext>
            </a:extLst>
          </p:cNvPr>
          <p:cNvCxnSpPr/>
          <p:nvPr/>
        </p:nvCxnSpPr>
        <p:spPr>
          <a:xfrm>
            <a:off x="987781" y="2497426"/>
            <a:ext cx="0" cy="1558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C7DEDB9-CBCD-C945-97DD-7E8CA2C3AEDD}"/>
              </a:ext>
            </a:extLst>
          </p:cNvPr>
          <p:cNvCxnSpPr/>
          <p:nvPr/>
        </p:nvCxnSpPr>
        <p:spPr>
          <a:xfrm>
            <a:off x="4595684" y="2497426"/>
            <a:ext cx="0" cy="1558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D613C12-9362-6040-9C62-AA7BAA47D416}"/>
              </a:ext>
            </a:extLst>
          </p:cNvPr>
          <p:cNvCxnSpPr/>
          <p:nvPr/>
        </p:nvCxnSpPr>
        <p:spPr>
          <a:xfrm>
            <a:off x="4707505" y="2497426"/>
            <a:ext cx="0" cy="1558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E29B31-4CA8-344B-8520-B1092BC8B019}"/>
              </a:ext>
            </a:extLst>
          </p:cNvPr>
          <p:cNvCxnSpPr/>
          <p:nvPr/>
        </p:nvCxnSpPr>
        <p:spPr>
          <a:xfrm>
            <a:off x="5687530" y="2512151"/>
            <a:ext cx="0" cy="1558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E1F291A-893D-6F4B-9EBE-6894A9102494}"/>
              </a:ext>
            </a:extLst>
          </p:cNvPr>
          <p:cNvCxnSpPr/>
          <p:nvPr/>
        </p:nvCxnSpPr>
        <p:spPr>
          <a:xfrm>
            <a:off x="5799350" y="2512151"/>
            <a:ext cx="0" cy="1558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E732CC4-5B6B-F549-ADAF-D0DCD45B2E70}"/>
              </a:ext>
            </a:extLst>
          </p:cNvPr>
          <p:cNvCxnSpPr/>
          <p:nvPr/>
        </p:nvCxnSpPr>
        <p:spPr>
          <a:xfrm>
            <a:off x="10393487" y="2512151"/>
            <a:ext cx="0" cy="1558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590D21C-1744-7843-84E9-7896AA7FE218}"/>
              </a:ext>
            </a:extLst>
          </p:cNvPr>
          <p:cNvCxnSpPr/>
          <p:nvPr/>
        </p:nvCxnSpPr>
        <p:spPr>
          <a:xfrm>
            <a:off x="10505308" y="2512151"/>
            <a:ext cx="0" cy="15584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3BC63E7-E36F-9241-95F2-C0FBBF09516E}"/>
              </a:ext>
            </a:extLst>
          </p:cNvPr>
          <p:cNvSpPr txBox="1"/>
          <p:nvPr/>
        </p:nvSpPr>
        <p:spPr>
          <a:xfrm>
            <a:off x="5032291" y="2969562"/>
            <a:ext cx="708224" cy="683264"/>
          </a:xfrm>
          <a:prstGeom prst="rect">
            <a:avLst/>
          </a:prstGeom>
          <a:noFill/>
        </p:spPr>
        <p:txBody>
          <a:bodyPr wrap="square" rtlCol="0">
            <a:spAutoFit/>
          </a:bodyPr>
          <a:lstStyle/>
          <a:p>
            <a:pPr defTabSz="731502"/>
            <a:r>
              <a:rPr lang="en-US" sz="3840" dirty="0">
                <a:solidFill>
                  <a:srgbClr val="FFFFFF"/>
                </a:solidFill>
                <a:latin typeface="Arial"/>
              </a:rPr>
              <a:t>=</a:t>
            </a:r>
            <a:endParaRPr lang="en-US" sz="5760" dirty="0">
              <a:solidFill>
                <a:srgbClr val="FFFFFF"/>
              </a:solidFill>
              <a:latin typeface="Arial"/>
            </a:endParaRPr>
          </a:p>
        </p:txBody>
      </p:sp>
      <p:sp>
        <p:nvSpPr>
          <p:cNvPr id="27" name="TextBox 26">
            <a:extLst>
              <a:ext uri="{FF2B5EF4-FFF2-40B4-BE49-F238E27FC236}">
                <a16:creationId xmlns:a16="http://schemas.microsoft.com/office/drawing/2014/main" id="{6CA845FE-5E0D-DF45-833F-ECD14792C18F}"/>
              </a:ext>
            </a:extLst>
          </p:cNvPr>
          <p:cNvSpPr txBox="1"/>
          <p:nvPr/>
        </p:nvSpPr>
        <p:spPr>
          <a:xfrm>
            <a:off x="10698853" y="2922065"/>
            <a:ext cx="1639141" cy="683264"/>
          </a:xfrm>
          <a:prstGeom prst="rect">
            <a:avLst/>
          </a:prstGeom>
          <a:noFill/>
        </p:spPr>
        <p:txBody>
          <a:bodyPr wrap="square" rtlCol="0">
            <a:spAutoFit/>
          </a:bodyPr>
          <a:lstStyle/>
          <a:p>
            <a:pPr defTabSz="731502"/>
            <a:r>
              <a:rPr lang="en-US" sz="3840" dirty="0">
                <a:solidFill>
                  <a:srgbClr val="FFFFFF"/>
                </a:solidFill>
                <a:latin typeface="Arial"/>
              </a:rPr>
              <a:t>= </a:t>
            </a:r>
            <a:r>
              <a:rPr lang="en-US" sz="3840" dirty="0">
                <a:solidFill>
                  <a:srgbClr val="FFEE00"/>
                </a:solidFill>
                <a:latin typeface="Amazon Ember" panose="020B0603020204020204" pitchFamily="34" charset="0"/>
                <a:ea typeface="Amazon Ember" panose="020B0603020204020204" pitchFamily="34" charset="0"/>
                <a:cs typeface="Amazon Ember" panose="020B0603020204020204" pitchFamily="34" charset="0"/>
              </a:rPr>
              <a:t>√2</a:t>
            </a:r>
            <a:endParaRPr lang="en-US" sz="384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a:extLst>
              <a:ext uri="{FF2B5EF4-FFF2-40B4-BE49-F238E27FC236}">
                <a16:creationId xmlns:a16="http://schemas.microsoft.com/office/drawing/2014/main" id="{F44E5207-1B3C-D844-90E1-F67DB0E1D6BC}"/>
              </a:ext>
            </a:extLst>
          </p:cNvPr>
          <p:cNvSpPr txBox="1"/>
          <p:nvPr/>
        </p:nvSpPr>
        <p:spPr>
          <a:xfrm>
            <a:off x="4657119" y="3708226"/>
            <a:ext cx="708224" cy="437043"/>
          </a:xfrm>
          <a:prstGeom prst="rect">
            <a:avLst/>
          </a:prstGeom>
          <a:noFill/>
        </p:spPr>
        <p:txBody>
          <a:bodyPr wrap="square" rtlCol="0">
            <a:spAutoFit/>
          </a:bodyPr>
          <a:lstStyle/>
          <a:p>
            <a:pPr defTabSz="731502"/>
            <a:r>
              <a:rPr lang="en-US" sz="224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9" name="TextBox 28">
            <a:extLst>
              <a:ext uri="{FF2B5EF4-FFF2-40B4-BE49-F238E27FC236}">
                <a16:creationId xmlns:a16="http://schemas.microsoft.com/office/drawing/2014/main" id="{FD1A1BF3-8740-2D4E-B1F9-83F59E771062}"/>
              </a:ext>
            </a:extLst>
          </p:cNvPr>
          <p:cNvSpPr txBox="1"/>
          <p:nvPr/>
        </p:nvSpPr>
        <p:spPr>
          <a:xfrm>
            <a:off x="10505308" y="3726134"/>
            <a:ext cx="708224" cy="437043"/>
          </a:xfrm>
          <a:prstGeom prst="rect">
            <a:avLst/>
          </a:prstGeom>
          <a:noFill/>
        </p:spPr>
        <p:txBody>
          <a:bodyPr wrap="square" rtlCol="0">
            <a:spAutoFit/>
          </a:bodyPr>
          <a:lstStyle/>
          <a:p>
            <a:pPr defTabSz="731502"/>
            <a:r>
              <a:rPr lang="en-US" sz="224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0" name="TextBox 29">
            <a:extLst>
              <a:ext uri="{FF2B5EF4-FFF2-40B4-BE49-F238E27FC236}">
                <a16:creationId xmlns:a16="http://schemas.microsoft.com/office/drawing/2014/main" id="{AEFB0153-88FF-1F4F-842B-E645E4B2E364}"/>
              </a:ext>
            </a:extLst>
          </p:cNvPr>
          <p:cNvSpPr txBox="1"/>
          <p:nvPr/>
        </p:nvSpPr>
        <p:spPr>
          <a:xfrm>
            <a:off x="629974" y="4446889"/>
            <a:ext cx="13707846" cy="683264"/>
          </a:xfrm>
          <a:prstGeom prst="rect">
            <a:avLst/>
          </a:prstGeom>
          <a:noFill/>
        </p:spPr>
        <p:txBody>
          <a:bodyPr wrap="square" rtlCol="0">
            <a:spAutoFit/>
          </a:bodyPr>
          <a:lstStyle/>
          <a:p>
            <a:pPr defTabSz="731502"/>
            <a:r>
              <a:rPr lang="en-US" sz="3840" dirty="0">
                <a:solidFill>
                  <a:srgbClr val="FFFFFF"/>
                </a:solidFill>
                <a:latin typeface="Amazon Ember Regular" charset="0"/>
                <a:cs typeface="Amazon Ember Regular" charset="0"/>
              </a:rPr>
              <a:t>|| </a:t>
            </a:r>
            <a:r>
              <a:rPr lang="en-US" sz="3840" dirty="0" err="1">
                <a:solidFill>
                  <a:srgbClr val="FFFFFF"/>
                </a:solidFill>
                <a:latin typeface="Amazon Ember Regular" charset="0"/>
                <a:cs typeface="Amazon Ember Regular" charset="0"/>
              </a:rPr>
              <a:t>v</a:t>
            </a:r>
            <a:r>
              <a:rPr lang="en-US" sz="3840" baseline="-25000" dirty="0" err="1">
                <a:solidFill>
                  <a:srgbClr val="FF799C"/>
                </a:solidFill>
                <a:latin typeface="Amazon Ember Regular" charset="0"/>
                <a:cs typeface="Amazon Ember Regular" charset="0"/>
              </a:rPr>
              <a:t>automobile</a:t>
            </a:r>
            <a:r>
              <a:rPr lang="en-US" sz="3840" baseline="-25000" dirty="0">
                <a:solidFill>
                  <a:srgbClr val="FFFFFF"/>
                </a:solidFill>
                <a:latin typeface="Amazon Ember Regular" charset="0"/>
                <a:cs typeface="Amazon Ember Regular" charset="0"/>
              </a:rPr>
              <a:t> </a:t>
            </a:r>
            <a:r>
              <a:rPr lang="en-US" sz="3840" dirty="0">
                <a:solidFill>
                  <a:srgbClr val="FFFFFF"/>
                </a:solidFill>
                <a:latin typeface="Amazon Ember Regular" charset="0"/>
                <a:cs typeface="Amazon Ember Regular" charset="0"/>
              </a:rPr>
              <a:t> – </a:t>
            </a:r>
            <a:r>
              <a:rPr lang="en-US" sz="3840" dirty="0" err="1">
                <a:solidFill>
                  <a:srgbClr val="FFFFFF"/>
                </a:solidFill>
                <a:latin typeface="Amazon Ember Regular" charset="0"/>
                <a:cs typeface="Amazon Ember Regular" charset="0"/>
              </a:rPr>
              <a:t>v</a:t>
            </a:r>
            <a:r>
              <a:rPr lang="en-US" sz="3840" baseline="-25000" dirty="0" err="1">
                <a:solidFill>
                  <a:srgbClr val="B3A7D5"/>
                </a:solidFill>
                <a:latin typeface="Amazon Ember Regular" charset="0"/>
                <a:cs typeface="Amazon Ember Regular" charset="0"/>
              </a:rPr>
              <a:t>car</a:t>
            </a:r>
            <a:r>
              <a:rPr lang="en-US" sz="3840" baseline="-25000" dirty="0">
                <a:solidFill>
                  <a:srgbClr val="FFFFFF"/>
                </a:solidFill>
                <a:latin typeface="Amazon Ember Regular" charset="0"/>
                <a:cs typeface="Amazon Ember Regular" charset="0"/>
              </a:rPr>
              <a:t> </a:t>
            </a:r>
            <a:r>
              <a:rPr lang="en-US" sz="3840" dirty="0">
                <a:solidFill>
                  <a:srgbClr val="FFFFFF"/>
                </a:solidFill>
                <a:latin typeface="Amazon Ember Regular" charset="0"/>
                <a:cs typeface="Amazon Ember Regular" charset="0"/>
              </a:rPr>
              <a:t>||</a:t>
            </a:r>
            <a:r>
              <a:rPr lang="en-US" sz="3840" baseline="-25000" dirty="0">
                <a:solidFill>
                  <a:srgbClr val="FFFFFF"/>
                </a:solidFill>
                <a:latin typeface="Amazon Ember Regular" charset="0"/>
                <a:cs typeface="Amazon Ember Regular" charset="0"/>
              </a:rPr>
              <a:t>2 </a:t>
            </a:r>
            <a:r>
              <a:rPr lang="en-US" sz="3840" dirty="0">
                <a:solidFill>
                  <a:srgbClr val="FFFFFF"/>
                </a:solidFill>
                <a:latin typeface="Amazon Ember Regular" charset="0"/>
                <a:cs typeface="Amazon Ember Regular" charset="0"/>
              </a:rPr>
              <a:t> = || </a:t>
            </a:r>
            <a:r>
              <a:rPr lang="en-US" sz="3840" dirty="0" err="1">
                <a:solidFill>
                  <a:srgbClr val="FFFFFF"/>
                </a:solidFill>
                <a:latin typeface="Amazon Ember Regular" charset="0"/>
                <a:cs typeface="Amazon Ember Regular" charset="0"/>
              </a:rPr>
              <a:t>v</a:t>
            </a:r>
            <a:r>
              <a:rPr lang="en-US" sz="3840" baseline="-25000" dirty="0" err="1">
                <a:solidFill>
                  <a:srgbClr val="FF799C"/>
                </a:solidFill>
                <a:latin typeface="Amazon Ember Regular" charset="0"/>
                <a:cs typeface="Amazon Ember Regular" charset="0"/>
              </a:rPr>
              <a:t>automobile</a:t>
            </a:r>
            <a:r>
              <a:rPr lang="en-US" sz="3840" baseline="-25000" dirty="0">
                <a:solidFill>
                  <a:srgbClr val="FFFFFF"/>
                </a:solidFill>
                <a:latin typeface="Amazon Ember Regular" charset="0"/>
                <a:cs typeface="Amazon Ember Regular" charset="0"/>
              </a:rPr>
              <a:t> </a:t>
            </a:r>
            <a:r>
              <a:rPr lang="en-US" sz="3840" dirty="0">
                <a:solidFill>
                  <a:srgbClr val="FFFFFF"/>
                </a:solidFill>
                <a:latin typeface="Amazon Ember Regular" charset="0"/>
                <a:cs typeface="Amazon Ember Regular" charset="0"/>
              </a:rPr>
              <a:t> – </a:t>
            </a:r>
            <a:r>
              <a:rPr lang="en-US" sz="3840" dirty="0" err="1">
                <a:solidFill>
                  <a:srgbClr val="FFFFFF"/>
                </a:solidFill>
                <a:latin typeface="Amazon Ember Regular" charset="0"/>
                <a:cs typeface="Amazon Ember Regular" charset="0"/>
              </a:rPr>
              <a:t>v</a:t>
            </a:r>
            <a:r>
              <a:rPr lang="en-US" sz="3840" baseline="-25000" dirty="0" err="1">
                <a:solidFill>
                  <a:srgbClr val="51D795"/>
                </a:solidFill>
                <a:latin typeface="Amazon Ember Regular" charset="0"/>
                <a:cs typeface="Amazon Ember Regular" charset="0"/>
              </a:rPr>
              <a:t>mountain</a:t>
            </a:r>
            <a:r>
              <a:rPr lang="en-US" sz="3840" baseline="-25000" dirty="0">
                <a:solidFill>
                  <a:srgbClr val="FFFFFF"/>
                </a:solidFill>
                <a:latin typeface="Amazon Ember Regular" charset="0"/>
                <a:cs typeface="Amazon Ember Regular" charset="0"/>
              </a:rPr>
              <a:t> </a:t>
            </a:r>
            <a:r>
              <a:rPr lang="en-US" sz="3840" dirty="0">
                <a:solidFill>
                  <a:srgbClr val="FFFFFF"/>
                </a:solidFill>
                <a:latin typeface="Amazon Ember Regular" charset="0"/>
                <a:cs typeface="Amazon Ember Regular" charset="0"/>
              </a:rPr>
              <a:t>||</a:t>
            </a:r>
            <a:r>
              <a:rPr lang="en-US" sz="3840" baseline="-25000" dirty="0">
                <a:solidFill>
                  <a:srgbClr val="FFFFFF"/>
                </a:solidFill>
                <a:latin typeface="Amazon Ember Regular" charset="0"/>
                <a:cs typeface="Amazon Ember Regular" charset="0"/>
              </a:rPr>
              <a:t>2 </a:t>
            </a:r>
            <a:r>
              <a:rPr lang="en-US" sz="3840" dirty="0">
                <a:solidFill>
                  <a:srgbClr val="FFFFFF"/>
                </a:solidFill>
                <a:latin typeface="Amazon Ember Regular" charset="0"/>
                <a:cs typeface="Amazon Ember Regular" charset="0"/>
              </a:rPr>
              <a:t>= </a:t>
            </a:r>
            <a:r>
              <a:rPr lang="en-US" sz="3840" dirty="0">
                <a:solidFill>
                  <a:srgbClr val="FFEE00"/>
                </a:solidFill>
                <a:latin typeface="Amazon Ember Regular" charset="0"/>
                <a:cs typeface="Amazon Ember Regular" charset="0"/>
              </a:rPr>
              <a:t>√2</a:t>
            </a:r>
            <a:endParaRPr lang="en-US" sz="2880" dirty="0">
              <a:solidFill>
                <a:srgbClr val="1D516C"/>
              </a:solidFill>
              <a:latin typeface="Arial"/>
            </a:endParaRPr>
          </a:p>
        </p:txBody>
      </p:sp>
      <p:sp>
        <p:nvSpPr>
          <p:cNvPr id="31" name="TextBox 30">
            <a:extLst>
              <a:ext uri="{FF2B5EF4-FFF2-40B4-BE49-F238E27FC236}">
                <a16:creationId xmlns:a16="http://schemas.microsoft.com/office/drawing/2014/main" id="{E525CAFC-E7D2-6D42-BC48-D79C1D5AB1B1}"/>
              </a:ext>
            </a:extLst>
          </p:cNvPr>
          <p:cNvSpPr txBox="1"/>
          <p:nvPr/>
        </p:nvSpPr>
        <p:spPr>
          <a:xfrm>
            <a:off x="629972" y="6099568"/>
            <a:ext cx="11583178" cy="1195392"/>
          </a:xfrm>
          <a:prstGeom prst="rect">
            <a:avLst/>
          </a:prstGeom>
          <a:noFill/>
        </p:spPr>
        <p:txBody>
          <a:bodyPr wrap="square" rtlCol="0">
            <a:spAutoFit/>
          </a:bodyPr>
          <a:lstStyle/>
          <a:p>
            <a:pPr defTabSz="731502">
              <a:spcBef>
                <a:spcPct val="20000"/>
              </a:spcBef>
            </a:pPr>
            <a:r>
              <a:rPr lang="en-US" sz="2560" b="1"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rPr>
              <a:t>Ideally we would want:</a:t>
            </a:r>
            <a:endParaRPr lang="en-US" sz="3840" baseline="-25000" dirty="0">
              <a:solidFill>
                <a:srgbClr val="FFFFFF"/>
              </a:solidFill>
              <a:latin typeface="Amazon Ember Regular" charset="0"/>
              <a:cs typeface="Amazon Ember Regular" charset="0"/>
            </a:endParaRPr>
          </a:p>
          <a:p>
            <a:pPr defTabSz="731502">
              <a:spcBef>
                <a:spcPct val="20000"/>
              </a:spcBef>
            </a:pPr>
            <a:r>
              <a:rPr lang="en-US" sz="3840" dirty="0">
                <a:solidFill>
                  <a:srgbClr val="FFFFFF"/>
                </a:solidFill>
                <a:latin typeface="Amazon Ember Regular" charset="0"/>
                <a:cs typeface="Amazon Ember Regular" charset="0"/>
              </a:rPr>
              <a:t>|| </a:t>
            </a:r>
            <a:r>
              <a:rPr lang="en-US" sz="3840" dirty="0" err="1">
                <a:solidFill>
                  <a:srgbClr val="FFFFFF"/>
                </a:solidFill>
                <a:latin typeface="Amazon Ember Regular" charset="0"/>
                <a:cs typeface="Amazon Ember Regular" charset="0"/>
              </a:rPr>
              <a:t>v</a:t>
            </a:r>
            <a:r>
              <a:rPr lang="en-US" sz="3840" baseline="-25000" dirty="0" err="1">
                <a:solidFill>
                  <a:srgbClr val="FF799C"/>
                </a:solidFill>
                <a:latin typeface="Amazon Ember Regular" charset="0"/>
                <a:cs typeface="Amazon Ember Regular" charset="0"/>
              </a:rPr>
              <a:t>automobile</a:t>
            </a:r>
            <a:r>
              <a:rPr lang="en-US" sz="3840" baseline="-25000" dirty="0">
                <a:solidFill>
                  <a:srgbClr val="FFFFFF"/>
                </a:solidFill>
                <a:latin typeface="Amazon Ember Regular" charset="0"/>
                <a:cs typeface="Amazon Ember Regular" charset="0"/>
              </a:rPr>
              <a:t> </a:t>
            </a:r>
            <a:r>
              <a:rPr lang="en-US" sz="3840" dirty="0">
                <a:solidFill>
                  <a:srgbClr val="FFFFFF"/>
                </a:solidFill>
                <a:latin typeface="Amazon Ember Regular" charset="0"/>
                <a:cs typeface="Amazon Ember Regular" charset="0"/>
              </a:rPr>
              <a:t> – </a:t>
            </a:r>
            <a:r>
              <a:rPr lang="en-US" sz="3840" dirty="0" err="1">
                <a:solidFill>
                  <a:srgbClr val="FFFFFF"/>
                </a:solidFill>
                <a:latin typeface="Amazon Ember Regular" charset="0"/>
                <a:cs typeface="Amazon Ember Regular" charset="0"/>
              </a:rPr>
              <a:t>v</a:t>
            </a:r>
            <a:r>
              <a:rPr lang="en-US" sz="3840" baseline="-25000" dirty="0" err="1">
                <a:solidFill>
                  <a:srgbClr val="B3A7D5"/>
                </a:solidFill>
                <a:latin typeface="Amazon Ember Regular" charset="0"/>
                <a:cs typeface="Amazon Ember Regular" charset="0"/>
              </a:rPr>
              <a:t>car</a:t>
            </a:r>
            <a:r>
              <a:rPr lang="en-US" sz="3840" baseline="-25000" dirty="0">
                <a:solidFill>
                  <a:srgbClr val="FFFFFF"/>
                </a:solidFill>
                <a:latin typeface="Amazon Ember Regular" charset="0"/>
                <a:cs typeface="Amazon Ember Regular" charset="0"/>
              </a:rPr>
              <a:t> </a:t>
            </a:r>
            <a:r>
              <a:rPr lang="en-US" sz="3840" dirty="0">
                <a:solidFill>
                  <a:srgbClr val="FFFFFF"/>
                </a:solidFill>
                <a:latin typeface="Amazon Ember Regular" charset="0"/>
                <a:cs typeface="Amazon Ember Regular" charset="0"/>
              </a:rPr>
              <a:t>||</a:t>
            </a:r>
            <a:r>
              <a:rPr lang="en-US" sz="3840" baseline="-25000" dirty="0">
                <a:solidFill>
                  <a:srgbClr val="FFFFFF"/>
                </a:solidFill>
                <a:latin typeface="Amazon Ember Regular" charset="0"/>
                <a:cs typeface="Amazon Ember Regular" charset="0"/>
              </a:rPr>
              <a:t>2 </a:t>
            </a:r>
            <a:r>
              <a:rPr lang="en-US" sz="3840" dirty="0">
                <a:solidFill>
                  <a:srgbClr val="FFFFFF"/>
                </a:solidFill>
                <a:latin typeface="Amazon Ember Regular" charset="0"/>
                <a:cs typeface="Amazon Ember Regular" charset="0"/>
              </a:rPr>
              <a:t>≈ </a:t>
            </a:r>
            <a:r>
              <a:rPr lang="en-US" sz="3840" dirty="0">
                <a:solidFill>
                  <a:srgbClr val="FFEE00"/>
                </a:solidFill>
                <a:latin typeface="Amazon Ember Regular" charset="0"/>
                <a:cs typeface="Amazon Ember Regular" charset="0"/>
              </a:rPr>
              <a:t>0</a:t>
            </a:r>
          </a:p>
        </p:txBody>
      </p:sp>
    </p:spTree>
    <p:extLst>
      <p:ext uri="{BB962C8B-B14F-4D97-AF65-F5344CB8AC3E}">
        <p14:creationId xmlns:p14="http://schemas.microsoft.com/office/powerpoint/2010/main" val="295323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6" grpId="0"/>
      <p:bldP spid="27" grpId="0"/>
      <p:bldP spid="28" grpId="0"/>
      <p:bldP spid="29"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2F3D"/>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0D3A539B-02C1-6A4A-8D12-B2B67B114E94}"/>
              </a:ext>
            </a:extLst>
          </p:cNvPr>
          <p:cNvPicPr>
            <a:picLocks noChangeAspect="1"/>
          </p:cNvPicPr>
          <p:nvPr/>
        </p:nvPicPr>
        <p:blipFill>
          <a:blip r:embed="rId3"/>
          <a:stretch>
            <a:fillRect/>
          </a:stretch>
        </p:blipFill>
        <p:spPr>
          <a:xfrm>
            <a:off x="8171506" y="2577391"/>
            <a:ext cx="5198224" cy="4928687"/>
          </a:xfrm>
          <a:prstGeom prst="rect">
            <a:avLst/>
          </a:prstGeom>
        </p:spPr>
      </p:pic>
      <p:sp>
        <p:nvSpPr>
          <p:cNvPr id="3" name="Content Placeholder 2">
            <a:extLst>
              <a:ext uri="{FF2B5EF4-FFF2-40B4-BE49-F238E27FC236}">
                <a16:creationId xmlns:a16="http://schemas.microsoft.com/office/drawing/2014/main" id="{CA3E2055-8FA7-E248-9D68-9E4F21752C94}"/>
              </a:ext>
            </a:extLst>
          </p:cNvPr>
          <p:cNvSpPr>
            <a:spLocks noGrp="1"/>
          </p:cNvSpPr>
          <p:nvPr>
            <p:ph idx="1"/>
          </p:nvPr>
        </p:nvSpPr>
        <p:spPr>
          <a:xfrm>
            <a:off x="323851" y="1587434"/>
            <a:ext cx="8159748" cy="1250599"/>
          </a:xfrm>
        </p:spPr>
        <p:txBody>
          <a:bodyPr/>
          <a:lstStyle/>
          <a:p>
            <a:pPr marL="457200" indent="-457200">
              <a:buFont typeface="Arial" panose="020B0604020202020204" pitchFamily="34" charset="0"/>
              <a:buChar char="•"/>
            </a:pPr>
            <a:r>
              <a:rPr lang="en-US" dirty="0"/>
              <a:t>Word embeddings</a:t>
            </a:r>
          </a:p>
          <a:p>
            <a:pPr marL="860588" lvl="1" indent="-457200">
              <a:buFont typeface="Arial" panose="020B0604020202020204" pitchFamily="34" charset="0"/>
              <a:buChar char="•"/>
            </a:pPr>
            <a:r>
              <a:rPr lang="en-US" dirty="0"/>
              <a:t>Vector representations of words</a:t>
            </a:r>
          </a:p>
        </p:txBody>
      </p:sp>
      <p:sp>
        <p:nvSpPr>
          <p:cNvPr id="2" name="Title 1">
            <a:extLst>
              <a:ext uri="{FF2B5EF4-FFF2-40B4-BE49-F238E27FC236}">
                <a16:creationId xmlns:a16="http://schemas.microsoft.com/office/drawing/2014/main" id="{5862816A-9005-D74C-B6B7-EDBB5DA3FB2A}"/>
              </a:ext>
            </a:extLst>
          </p:cNvPr>
          <p:cNvSpPr>
            <a:spLocks noGrp="1"/>
          </p:cNvSpPr>
          <p:nvPr>
            <p:ph type="title"/>
          </p:nvPr>
        </p:nvSpPr>
        <p:spPr/>
        <p:txBody>
          <a:bodyPr/>
          <a:lstStyle/>
          <a:p>
            <a:r>
              <a:rPr lang="en-US" dirty="0"/>
              <a:t>Embedding</a:t>
            </a:r>
          </a:p>
        </p:txBody>
      </p:sp>
      <p:sp>
        <p:nvSpPr>
          <p:cNvPr id="12" name="TextBox 11">
            <a:extLst>
              <a:ext uri="{FF2B5EF4-FFF2-40B4-BE49-F238E27FC236}">
                <a16:creationId xmlns:a16="http://schemas.microsoft.com/office/drawing/2014/main" id="{6EDEA79A-3279-3D4E-B2E8-5F1B9C5C8DC3}"/>
              </a:ext>
            </a:extLst>
          </p:cNvPr>
          <p:cNvSpPr txBox="1"/>
          <p:nvPr/>
        </p:nvSpPr>
        <p:spPr>
          <a:xfrm>
            <a:off x="8556765" y="1427011"/>
            <a:ext cx="1329531"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accent5">
                        <a:lumMod val="20000"/>
                        <a:lumOff val="80000"/>
                      </a:schemeClr>
                    </a:gs>
                    <a:gs pos="78000">
                      <a:schemeClr val="tx1"/>
                    </a:gs>
                  </a:gsLst>
                  <a:lin ang="5400000" scaled="0"/>
                </a:gradFill>
              </a:rPr>
              <a:t>Deep</a:t>
            </a:r>
          </a:p>
        </p:txBody>
      </p:sp>
      <p:sp>
        <p:nvSpPr>
          <p:cNvPr id="31" name="TextBox 30">
            <a:extLst>
              <a:ext uri="{FF2B5EF4-FFF2-40B4-BE49-F238E27FC236}">
                <a16:creationId xmlns:a16="http://schemas.microsoft.com/office/drawing/2014/main" id="{BD5A53CB-3A7E-8249-836D-45C6F665FC1A}"/>
              </a:ext>
            </a:extLst>
          </p:cNvPr>
          <p:cNvSpPr txBox="1"/>
          <p:nvPr/>
        </p:nvSpPr>
        <p:spPr>
          <a:xfrm>
            <a:off x="9314939" y="1965115"/>
            <a:ext cx="1896994"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accent5">
                        <a:lumMod val="20000"/>
                        <a:lumOff val="80000"/>
                      </a:schemeClr>
                    </a:gs>
                    <a:gs pos="78000">
                      <a:schemeClr val="tx1"/>
                    </a:gs>
                  </a:gsLst>
                  <a:lin ang="5400000" scaled="0"/>
                </a:gradFill>
              </a:rPr>
              <a:t>learning</a:t>
            </a:r>
          </a:p>
        </p:txBody>
      </p:sp>
      <p:sp>
        <p:nvSpPr>
          <p:cNvPr id="32" name="TextBox 31">
            <a:extLst>
              <a:ext uri="{FF2B5EF4-FFF2-40B4-BE49-F238E27FC236}">
                <a16:creationId xmlns:a16="http://schemas.microsoft.com/office/drawing/2014/main" id="{93BD3E3D-86ED-A744-90E3-25BE77D2BE45}"/>
              </a:ext>
            </a:extLst>
          </p:cNvPr>
          <p:cNvSpPr txBox="1"/>
          <p:nvPr/>
        </p:nvSpPr>
        <p:spPr>
          <a:xfrm>
            <a:off x="10804599" y="2462783"/>
            <a:ext cx="651460"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accent5">
                        <a:lumMod val="20000"/>
                        <a:lumOff val="80000"/>
                      </a:schemeClr>
                    </a:gs>
                    <a:gs pos="78000">
                      <a:schemeClr val="tx1"/>
                    </a:gs>
                  </a:gsLst>
                  <a:lin ang="5400000" scaled="0"/>
                </a:gradFill>
              </a:rPr>
              <a:t>is</a:t>
            </a:r>
          </a:p>
        </p:txBody>
      </p:sp>
      <p:sp>
        <p:nvSpPr>
          <p:cNvPr id="33" name="TextBox 32">
            <a:extLst>
              <a:ext uri="{FF2B5EF4-FFF2-40B4-BE49-F238E27FC236}">
                <a16:creationId xmlns:a16="http://schemas.microsoft.com/office/drawing/2014/main" id="{1BC27B07-4390-A84C-A581-8C9B879BD692}"/>
              </a:ext>
            </a:extLst>
          </p:cNvPr>
          <p:cNvSpPr txBox="1"/>
          <p:nvPr/>
        </p:nvSpPr>
        <p:spPr>
          <a:xfrm>
            <a:off x="11621371" y="2936719"/>
            <a:ext cx="999313"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accent5">
                        <a:lumMod val="20000"/>
                        <a:lumOff val="80000"/>
                      </a:schemeClr>
                    </a:gs>
                    <a:gs pos="78000">
                      <a:schemeClr val="tx1"/>
                    </a:gs>
                  </a:gsLst>
                  <a:lin ang="5400000" scaled="0"/>
                </a:gradFill>
              </a:rPr>
              <a:t>fun</a:t>
            </a:r>
          </a:p>
        </p:txBody>
      </p:sp>
      <p:sp>
        <p:nvSpPr>
          <p:cNvPr id="42" name="Content Placeholder 2">
            <a:extLst>
              <a:ext uri="{FF2B5EF4-FFF2-40B4-BE49-F238E27FC236}">
                <a16:creationId xmlns:a16="http://schemas.microsoft.com/office/drawing/2014/main" id="{4D339558-CBA9-1C48-9CB6-3F4B2F222347}"/>
              </a:ext>
            </a:extLst>
          </p:cNvPr>
          <p:cNvSpPr txBox="1">
            <a:spLocks/>
          </p:cNvSpPr>
          <p:nvPr/>
        </p:nvSpPr>
        <p:spPr>
          <a:xfrm>
            <a:off x="379898" y="3588539"/>
            <a:ext cx="7526920" cy="1139799"/>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860588" lvl="1" indent="-457200">
              <a:buFont typeface="Arial" pitchFamily="34" charset="0"/>
              <a:buChar char="•"/>
            </a:pPr>
            <a:r>
              <a:rPr lang="en-US" dirty="0"/>
              <a:t>Training</a:t>
            </a:r>
          </a:p>
          <a:p>
            <a:pPr marL="1129513" lvl="2" indent="-457200">
              <a:buFont typeface="Arial" pitchFamily="34" charset="0"/>
              <a:buChar char="•"/>
            </a:pPr>
            <a:r>
              <a:rPr lang="en-US" dirty="0"/>
              <a:t>Models central words given context words</a:t>
            </a:r>
          </a:p>
        </p:txBody>
      </p:sp>
      <p:sp>
        <p:nvSpPr>
          <p:cNvPr id="43" name="Rectangle 42">
            <a:extLst>
              <a:ext uri="{FF2B5EF4-FFF2-40B4-BE49-F238E27FC236}">
                <a16:creationId xmlns:a16="http://schemas.microsoft.com/office/drawing/2014/main" id="{D08D297B-64C5-7440-8B3E-DE47634FF27D}"/>
              </a:ext>
            </a:extLst>
          </p:cNvPr>
          <p:cNvSpPr/>
          <p:nvPr/>
        </p:nvSpPr>
        <p:spPr>
          <a:xfrm>
            <a:off x="1205912" y="4947066"/>
            <a:ext cx="6395624" cy="1144609"/>
          </a:xfrm>
          <a:prstGeom prst="rect">
            <a:avLst/>
          </a:prstGeom>
          <a:solidFill>
            <a:schemeClr val="bg1">
              <a:lumMod val="75000"/>
              <a:lumOff val="25000"/>
            </a:schemeClr>
          </a:solidFill>
        </p:spPr>
        <p:txBody>
          <a:bodyPr wrap="square" anchor="t">
            <a:spAutoFit/>
          </a:bodyPr>
          <a:lstStyle/>
          <a:p>
            <a:pPr algn="ctr">
              <a:lnSpc>
                <a:spcPct val="150000"/>
              </a:lnSpc>
            </a:pPr>
            <a:r>
              <a:rPr lang="en-US" sz="2400" dirty="0"/>
              <a:t>Deep </a:t>
            </a:r>
            <a:r>
              <a:rPr lang="en-US" sz="2400" b="1" u="sng" dirty="0">
                <a:solidFill>
                  <a:srgbClr val="FFFFFF"/>
                </a:solidFill>
              </a:rPr>
              <a:t>learning</a:t>
            </a:r>
            <a:r>
              <a:rPr lang="en-US" sz="2400" b="1" dirty="0"/>
              <a:t> </a:t>
            </a:r>
            <a:r>
              <a:rPr lang="en-US" sz="2400" dirty="0"/>
              <a:t>is fun!</a:t>
            </a:r>
          </a:p>
          <a:p>
            <a:pPr algn="ctr">
              <a:lnSpc>
                <a:spcPct val="150000"/>
              </a:lnSpc>
            </a:pPr>
            <a:r>
              <a:rPr lang="en-US" sz="2400" dirty="0"/>
              <a:t>P(learning | deep, is, fun)</a:t>
            </a:r>
          </a:p>
        </p:txBody>
      </p:sp>
      <p:sp>
        <p:nvSpPr>
          <p:cNvPr id="44" name="Content Placeholder 2">
            <a:extLst>
              <a:ext uri="{FF2B5EF4-FFF2-40B4-BE49-F238E27FC236}">
                <a16:creationId xmlns:a16="http://schemas.microsoft.com/office/drawing/2014/main" id="{D3AAE23C-F77F-094C-860D-D7D55ACAE49F}"/>
              </a:ext>
            </a:extLst>
          </p:cNvPr>
          <p:cNvSpPr txBox="1">
            <a:spLocks/>
          </p:cNvSpPr>
          <p:nvPr/>
        </p:nvSpPr>
        <p:spPr>
          <a:xfrm>
            <a:off x="323850" y="2945786"/>
            <a:ext cx="8159748" cy="7386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buFont typeface="Arial" panose="020B0604020202020204" pitchFamily="34" charset="0"/>
              <a:buChar char="•"/>
            </a:pPr>
            <a:r>
              <a:rPr lang="en-US" dirty="0"/>
              <a:t>Word2Vec (shallow word embeddings)</a:t>
            </a:r>
          </a:p>
        </p:txBody>
      </p:sp>
      <p:grpSp>
        <p:nvGrpSpPr>
          <p:cNvPr id="36" name="Group 35">
            <a:extLst>
              <a:ext uri="{FF2B5EF4-FFF2-40B4-BE49-F238E27FC236}">
                <a16:creationId xmlns:a16="http://schemas.microsoft.com/office/drawing/2014/main" id="{C5258465-176E-AE46-B71D-2B609E8EB200}"/>
              </a:ext>
            </a:extLst>
          </p:cNvPr>
          <p:cNvGrpSpPr/>
          <p:nvPr/>
        </p:nvGrpSpPr>
        <p:grpSpPr>
          <a:xfrm>
            <a:off x="8192361" y="2376557"/>
            <a:ext cx="5828443" cy="5141017"/>
            <a:chOff x="8801957" y="1712630"/>
            <a:chExt cx="5828443" cy="5141017"/>
          </a:xfrm>
        </p:grpSpPr>
        <p:sp>
          <p:nvSpPr>
            <p:cNvPr id="37" name="Rectangle 36">
              <a:extLst>
                <a:ext uri="{FF2B5EF4-FFF2-40B4-BE49-F238E27FC236}">
                  <a16:creationId xmlns:a16="http://schemas.microsoft.com/office/drawing/2014/main" id="{1CC967B5-855D-6B4C-80B4-5E6FF5ABE0A1}"/>
                </a:ext>
              </a:extLst>
            </p:cNvPr>
            <p:cNvSpPr/>
            <p:nvPr/>
          </p:nvSpPr>
          <p:spPr>
            <a:xfrm>
              <a:off x="9730222" y="6435391"/>
              <a:ext cx="3541354" cy="418256"/>
            </a:xfrm>
            <a:prstGeom prst="rect">
              <a:avLst/>
            </a:prstGeom>
          </p:spPr>
          <p:txBody>
            <a:bodyPr wrap="none">
              <a:spAutoFit/>
            </a:bodyPr>
            <a:lstStyle/>
            <a:p>
              <a:r>
                <a:rPr lang="en-US" dirty="0"/>
                <a:t>Word analogy in Word2Vec</a:t>
              </a:r>
            </a:p>
          </p:txBody>
        </p:sp>
        <p:grpSp>
          <p:nvGrpSpPr>
            <p:cNvPr id="38" name="Group 37">
              <a:extLst>
                <a:ext uri="{FF2B5EF4-FFF2-40B4-BE49-F238E27FC236}">
                  <a16:creationId xmlns:a16="http://schemas.microsoft.com/office/drawing/2014/main" id="{6C21F8DD-5D20-DB48-9F0F-AC4E00581B16}"/>
                </a:ext>
              </a:extLst>
            </p:cNvPr>
            <p:cNvGrpSpPr/>
            <p:nvPr/>
          </p:nvGrpSpPr>
          <p:grpSpPr>
            <a:xfrm>
              <a:off x="8801957" y="1712630"/>
              <a:ext cx="5828443" cy="3988394"/>
              <a:chOff x="8356314" y="2343623"/>
              <a:chExt cx="5828443" cy="3988394"/>
            </a:xfrm>
          </p:grpSpPr>
          <p:grpSp>
            <p:nvGrpSpPr>
              <p:cNvPr id="39" name="Group 38">
                <a:extLst>
                  <a:ext uri="{FF2B5EF4-FFF2-40B4-BE49-F238E27FC236}">
                    <a16:creationId xmlns:a16="http://schemas.microsoft.com/office/drawing/2014/main" id="{6685D634-197C-8D4D-B995-FA8F040F501A}"/>
                  </a:ext>
                </a:extLst>
              </p:cNvPr>
              <p:cNvGrpSpPr/>
              <p:nvPr/>
            </p:nvGrpSpPr>
            <p:grpSpPr>
              <a:xfrm>
                <a:off x="8366882" y="2343623"/>
                <a:ext cx="5678056" cy="3988394"/>
                <a:chOff x="8910030" y="6725038"/>
                <a:chExt cx="1368678" cy="1026677"/>
              </a:xfrm>
            </p:grpSpPr>
            <p:cxnSp>
              <p:nvCxnSpPr>
                <p:cNvPr id="55" name="Straight Arrow Connector 54">
                  <a:extLst>
                    <a:ext uri="{FF2B5EF4-FFF2-40B4-BE49-F238E27FC236}">
                      <a16:creationId xmlns:a16="http://schemas.microsoft.com/office/drawing/2014/main" id="{09AC6270-7A27-FB4B-B1C9-79628D9F8EE2}"/>
                    </a:ext>
                  </a:extLst>
                </p:cNvPr>
                <p:cNvCxnSpPr>
                  <a:cxnSpLocks/>
                </p:cNvCxnSpPr>
                <p:nvPr/>
              </p:nvCxnSpPr>
              <p:spPr>
                <a:xfrm>
                  <a:off x="9300687" y="7479199"/>
                  <a:ext cx="978021" cy="272516"/>
                </a:xfrm>
                <a:prstGeom prst="straightConnector1">
                  <a:avLst/>
                </a:prstGeom>
                <a:ln w="15875">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0C960D7-81FC-7043-B0B0-D2BBD66C5A9D}"/>
                    </a:ext>
                  </a:extLst>
                </p:cNvPr>
                <p:cNvCxnSpPr>
                  <a:cxnSpLocks/>
                </p:cNvCxnSpPr>
                <p:nvPr/>
              </p:nvCxnSpPr>
              <p:spPr>
                <a:xfrm flipV="1">
                  <a:off x="9299404" y="6725038"/>
                  <a:ext cx="10654" cy="754161"/>
                </a:xfrm>
                <a:prstGeom prst="straightConnector1">
                  <a:avLst/>
                </a:prstGeom>
                <a:ln w="15875">
                  <a:solidFill>
                    <a:schemeClr val="tx1"/>
                  </a:solidFill>
                  <a:headEnd type="oval"/>
                  <a:tailEnd type="arrow" w="lg" len="lg"/>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7933078D-64E4-AA47-BDD7-E7FC6A97948B}"/>
                    </a:ext>
                  </a:extLst>
                </p:cNvPr>
                <p:cNvSpPr/>
                <p:nvPr/>
              </p:nvSpPr>
              <p:spPr>
                <a:xfrm>
                  <a:off x="8910030" y="7576820"/>
                  <a:ext cx="74266" cy="102995"/>
                </a:xfrm>
                <a:prstGeom prst="rect">
                  <a:avLst/>
                </a:prstGeom>
              </p:spPr>
              <p:txBody>
                <a:bodyPr wrap="none">
                  <a:spAutoFit/>
                </a:bodyPr>
                <a:lstStyle/>
                <a:p>
                  <a:r>
                    <a:rPr lang="en-US" sz="2000" dirty="0">
                      <a:gradFill>
                        <a:gsLst>
                          <a:gs pos="0">
                            <a:srgbClr val="FFFFFF"/>
                          </a:gs>
                          <a:gs pos="100000">
                            <a:srgbClr val="FFFFFF"/>
                          </a:gs>
                        </a:gsLst>
                        <a:lin ang="5400000" scaled="0"/>
                      </a:gradFill>
                      <a:cs typeface="Segoe UI" pitchFamily="34" charset="0"/>
                    </a:rPr>
                    <a:t>x</a:t>
                  </a:r>
                  <a:endParaRPr lang="en-US" sz="2000" dirty="0"/>
                </a:p>
              </p:txBody>
            </p:sp>
            <p:sp>
              <p:nvSpPr>
                <p:cNvPr id="58" name="Rectangle 57">
                  <a:extLst>
                    <a:ext uri="{FF2B5EF4-FFF2-40B4-BE49-F238E27FC236}">
                      <a16:creationId xmlns:a16="http://schemas.microsoft.com/office/drawing/2014/main" id="{EB54892A-E63C-8340-86BA-ED268C0D0C7E}"/>
                    </a:ext>
                  </a:extLst>
                </p:cNvPr>
                <p:cNvSpPr/>
                <p:nvPr/>
              </p:nvSpPr>
              <p:spPr>
                <a:xfrm>
                  <a:off x="9382058" y="6725038"/>
                  <a:ext cx="357331" cy="102995"/>
                </a:xfrm>
                <a:prstGeom prst="rect">
                  <a:avLst/>
                </a:prstGeom>
              </p:spPr>
              <p:txBody>
                <a:bodyPr wrap="square">
                  <a:spAutoFit/>
                </a:bodyPr>
                <a:lstStyle/>
                <a:p>
                  <a:r>
                    <a:rPr lang="en-US" sz="2000" dirty="0">
                      <a:gradFill>
                        <a:gsLst>
                          <a:gs pos="0">
                            <a:srgbClr val="FFFFFF"/>
                          </a:gs>
                          <a:gs pos="100000">
                            <a:srgbClr val="FFFFFF"/>
                          </a:gs>
                        </a:gsLst>
                        <a:lin ang="5400000" scaled="0"/>
                      </a:gradFill>
                      <a:cs typeface="Segoe UI" pitchFamily="34" charset="0"/>
                    </a:rPr>
                    <a:t>z</a:t>
                  </a:r>
                  <a:endParaRPr lang="en-US" sz="2000" dirty="0"/>
                </a:p>
              </p:txBody>
            </p:sp>
            <p:cxnSp>
              <p:nvCxnSpPr>
                <p:cNvPr id="59" name="Straight Arrow Connector 58">
                  <a:extLst>
                    <a:ext uri="{FF2B5EF4-FFF2-40B4-BE49-F238E27FC236}">
                      <a16:creationId xmlns:a16="http://schemas.microsoft.com/office/drawing/2014/main" id="{C4F1B42D-0189-7A4F-AF59-637B8956F596}"/>
                    </a:ext>
                  </a:extLst>
                </p:cNvPr>
                <p:cNvCxnSpPr>
                  <a:cxnSpLocks/>
                </p:cNvCxnSpPr>
                <p:nvPr/>
              </p:nvCxnSpPr>
              <p:spPr>
                <a:xfrm flipH="1">
                  <a:off x="8991945" y="7479199"/>
                  <a:ext cx="308742" cy="222925"/>
                </a:xfrm>
                <a:prstGeom prst="straightConnector1">
                  <a:avLst/>
                </a:prstGeom>
                <a:ln w="15875">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3C97207-77FE-964D-BCA6-1B287662A4DD}"/>
                    </a:ext>
                  </a:extLst>
                </p:cNvPr>
                <p:cNvSpPr/>
                <p:nvPr/>
              </p:nvSpPr>
              <p:spPr>
                <a:xfrm>
                  <a:off x="10170428" y="7576820"/>
                  <a:ext cx="75812" cy="102995"/>
                </a:xfrm>
                <a:prstGeom prst="rect">
                  <a:avLst/>
                </a:prstGeom>
              </p:spPr>
              <p:txBody>
                <a:bodyPr wrap="none">
                  <a:spAutoFit/>
                </a:bodyPr>
                <a:lstStyle/>
                <a:p>
                  <a:r>
                    <a:rPr lang="en-US" sz="2000" dirty="0">
                      <a:gradFill>
                        <a:gsLst>
                          <a:gs pos="0">
                            <a:srgbClr val="FFFFFF"/>
                          </a:gs>
                          <a:gs pos="100000">
                            <a:srgbClr val="FFFFFF"/>
                          </a:gs>
                        </a:gsLst>
                        <a:lin ang="5400000" scaled="0"/>
                      </a:gradFill>
                      <a:cs typeface="Segoe UI" pitchFamily="34" charset="0"/>
                    </a:rPr>
                    <a:t>y</a:t>
                  </a:r>
                  <a:endParaRPr lang="en-US" sz="2000" dirty="0"/>
                </a:p>
              </p:txBody>
            </p:sp>
          </p:grpSp>
          <p:cxnSp>
            <p:nvCxnSpPr>
              <p:cNvPr id="40" name="Straight Arrow Connector 39">
                <a:extLst>
                  <a:ext uri="{FF2B5EF4-FFF2-40B4-BE49-F238E27FC236}">
                    <a16:creationId xmlns:a16="http://schemas.microsoft.com/office/drawing/2014/main" id="{CABBE09F-6F61-2141-82AF-CB2C4BB24AAC}"/>
                  </a:ext>
                </a:extLst>
              </p:cNvPr>
              <p:cNvCxnSpPr>
                <a:cxnSpLocks/>
              </p:cNvCxnSpPr>
              <p:nvPr/>
            </p:nvCxnSpPr>
            <p:spPr>
              <a:xfrm>
                <a:off x="9742855" y="3721208"/>
                <a:ext cx="2646947" cy="502046"/>
              </a:xfrm>
              <a:prstGeom prst="straightConnector1">
                <a:avLst/>
              </a:prstGeom>
              <a:ln w="57150">
                <a:solidFill>
                  <a:srgbClr val="527FFF"/>
                </a:solidFill>
                <a:prstDash val="sysDot"/>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50FB14B-4772-3D40-835E-0525ADC56545}"/>
                  </a:ext>
                </a:extLst>
              </p:cNvPr>
              <p:cNvCxnSpPr>
                <a:cxnSpLocks/>
              </p:cNvCxnSpPr>
              <p:nvPr/>
            </p:nvCxnSpPr>
            <p:spPr>
              <a:xfrm>
                <a:off x="9277035" y="4637820"/>
                <a:ext cx="2700093" cy="510967"/>
              </a:xfrm>
              <a:prstGeom prst="straightConnector1">
                <a:avLst/>
              </a:prstGeom>
              <a:ln w="57150">
                <a:solidFill>
                  <a:srgbClr val="527FFF"/>
                </a:solidFill>
                <a:prstDash val="sysDot"/>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FA6209F-B2A7-AA4A-B3E3-1C518DC85EA8}"/>
                  </a:ext>
                </a:extLst>
              </p:cNvPr>
              <p:cNvSpPr/>
              <p:nvPr/>
            </p:nvSpPr>
            <p:spPr>
              <a:xfrm>
                <a:off x="8356314" y="4547136"/>
                <a:ext cx="1180421" cy="461665"/>
              </a:xfrm>
              <a:prstGeom prst="rect">
                <a:avLst/>
              </a:prstGeom>
            </p:spPr>
            <p:txBody>
              <a:bodyPr wrap="square">
                <a:spAutoFit/>
              </a:bodyPr>
              <a:lstStyle/>
              <a:p>
                <a:r>
                  <a:rPr lang="en-US" sz="2400" dirty="0"/>
                  <a:t>going</a:t>
                </a:r>
              </a:p>
            </p:txBody>
          </p:sp>
          <p:sp>
            <p:nvSpPr>
              <p:cNvPr id="47" name="Rectangle 46">
                <a:extLst>
                  <a:ext uri="{FF2B5EF4-FFF2-40B4-BE49-F238E27FC236}">
                    <a16:creationId xmlns:a16="http://schemas.microsoft.com/office/drawing/2014/main" id="{4796BA71-0BCB-C54C-9992-90C94D6FE3E9}"/>
                  </a:ext>
                </a:extLst>
              </p:cNvPr>
              <p:cNvSpPr/>
              <p:nvPr/>
            </p:nvSpPr>
            <p:spPr>
              <a:xfrm>
                <a:off x="8699210" y="3421024"/>
                <a:ext cx="1180421" cy="461665"/>
              </a:xfrm>
              <a:prstGeom prst="rect">
                <a:avLst/>
              </a:prstGeom>
            </p:spPr>
            <p:txBody>
              <a:bodyPr wrap="square">
                <a:spAutoFit/>
              </a:bodyPr>
              <a:lstStyle/>
              <a:p>
                <a:r>
                  <a:rPr lang="en-US" sz="2400" dirty="0"/>
                  <a:t>went</a:t>
                </a:r>
              </a:p>
            </p:txBody>
          </p:sp>
          <p:sp>
            <p:nvSpPr>
              <p:cNvPr id="48" name="Oval 47">
                <a:extLst>
                  <a:ext uri="{FF2B5EF4-FFF2-40B4-BE49-F238E27FC236}">
                    <a16:creationId xmlns:a16="http://schemas.microsoft.com/office/drawing/2014/main" id="{133D42D7-08BA-BB42-95D2-0EB1C349C983}"/>
                  </a:ext>
                </a:extLst>
              </p:cNvPr>
              <p:cNvSpPr/>
              <p:nvPr/>
            </p:nvSpPr>
            <p:spPr bwMode="auto">
              <a:xfrm>
                <a:off x="9210291" y="4550903"/>
                <a:ext cx="229408" cy="229408"/>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728DAA99-4183-7842-9321-25BEED04E903}"/>
                  </a:ext>
                </a:extLst>
              </p:cNvPr>
              <p:cNvSpPr/>
              <p:nvPr/>
            </p:nvSpPr>
            <p:spPr bwMode="auto">
              <a:xfrm>
                <a:off x="9635404" y="3604419"/>
                <a:ext cx="229408" cy="229408"/>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1E1030BD-877B-D143-A7FB-8BD9DD72D446}"/>
                  </a:ext>
                </a:extLst>
              </p:cNvPr>
              <p:cNvSpPr/>
              <p:nvPr/>
            </p:nvSpPr>
            <p:spPr bwMode="auto">
              <a:xfrm>
                <a:off x="11970697" y="5064901"/>
                <a:ext cx="229408" cy="229408"/>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87E88DD9-42A7-6B45-8190-AEB6E0E2B1C1}"/>
                  </a:ext>
                </a:extLst>
              </p:cNvPr>
              <p:cNvSpPr/>
              <p:nvPr/>
            </p:nvSpPr>
            <p:spPr bwMode="auto">
              <a:xfrm>
                <a:off x="12395810" y="4118417"/>
                <a:ext cx="229408" cy="229408"/>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6993A439-85E6-5B41-B1BF-B1C702F7E562}"/>
                  </a:ext>
                </a:extLst>
              </p:cNvPr>
              <p:cNvSpPr/>
              <p:nvPr/>
            </p:nvSpPr>
            <p:spPr>
              <a:xfrm>
                <a:off x="12345015" y="4933350"/>
                <a:ext cx="1496846" cy="461665"/>
              </a:xfrm>
              <a:prstGeom prst="rect">
                <a:avLst/>
              </a:prstGeom>
            </p:spPr>
            <p:txBody>
              <a:bodyPr wrap="square">
                <a:spAutoFit/>
              </a:bodyPr>
              <a:lstStyle/>
              <a:p>
                <a:r>
                  <a:rPr lang="en-US" sz="2400" dirty="0"/>
                  <a:t>walking</a:t>
                </a:r>
              </a:p>
            </p:txBody>
          </p:sp>
          <p:sp>
            <p:nvSpPr>
              <p:cNvPr id="54" name="Rectangle 53">
                <a:extLst>
                  <a:ext uri="{FF2B5EF4-FFF2-40B4-BE49-F238E27FC236}">
                    <a16:creationId xmlns:a16="http://schemas.microsoft.com/office/drawing/2014/main" id="{888F72CE-8AAF-124E-8524-D66457852F28}"/>
                  </a:ext>
                </a:extLst>
              </p:cNvPr>
              <p:cNvSpPr/>
              <p:nvPr/>
            </p:nvSpPr>
            <p:spPr>
              <a:xfrm>
                <a:off x="12687911" y="3868198"/>
                <a:ext cx="1496846" cy="461665"/>
              </a:xfrm>
              <a:prstGeom prst="rect">
                <a:avLst/>
              </a:prstGeom>
            </p:spPr>
            <p:txBody>
              <a:bodyPr wrap="square">
                <a:spAutoFit/>
              </a:bodyPr>
              <a:lstStyle/>
              <a:p>
                <a:r>
                  <a:rPr lang="en-US" sz="2400" dirty="0"/>
                  <a:t>walked</a:t>
                </a:r>
              </a:p>
            </p:txBody>
          </p:sp>
        </p:grpSp>
      </p:grpSp>
      <p:sp>
        <p:nvSpPr>
          <p:cNvPr id="61" name="TextBox 60">
            <a:extLst>
              <a:ext uri="{FF2B5EF4-FFF2-40B4-BE49-F238E27FC236}">
                <a16:creationId xmlns:a16="http://schemas.microsoft.com/office/drawing/2014/main" id="{7933B5CF-5139-BC40-937D-0B5BB4D7F77A}"/>
              </a:ext>
            </a:extLst>
          </p:cNvPr>
          <p:cNvSpPr txBox="1"/>
          <p:nvPr/>
        </p:nvSpPr>
        <p:spPr>
          <a:xfrm>
            <a:off x="8171506" y="1360472"/>
            <a:ext cx="6382196"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accent5">
                        <a:lumMod val="40000"/>
                        <a:lumOff val="60000"/>
                      </a:schemeClr>
                    </a:gs>
                    <a:gs pos="81000">
                      <a:schemeClr val="tx1"/>
                    </a:gs>
                  </a:gsLst>
                  <a:lin ang="5400000" scaled="0"/>
                </a:gradFill>
              </a:rPr>
              <a:t>went – going = walked - walking</a:t>
            </a:r>
          </a:p>
        </p:txBody>
      </p:sp>
      <p:sp>
        <p:nvSpPr>
          <p:cNvPr id="62" name="Content Placeholder 2">
            <a:extLst>
              <a:ext uri="{FF2B5EF4-FFF2-40B4-BE49-F238E27FC236}">
                <a16:creationId xmlns:a16="http://schemas.microsoft.com/office/drawing/2014/main" id="{F71D906C-806C-9440-A974-B1252AE17749}"/>
              </a:ext>
            </a:extLst>
          </p:cNvPr>
          <p:cNvSpPr txBox="1">
            <a:spLocks/>
          </p:cNvSpPr>
          <p:nvPr/>
        </p:nvSpPr>
        <p:spPr>
          <a:xfrm>
            <a:off x="323850" y="6241910"/>
            <a:ext cx="7526920" cy="1139799"/>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860588" lvl="1" indent="-457200">
              <a:buFont typeface="Arial" pitchFamily="34" charset="0"/>
              <a:buChar char="•"/>
            </a:pPr>
            <a:r>
              <a:rPr lang="en-US" dirty="0"/>
              <a:t>Prediction</a:t>
            </a:r>
          </a:p>
          <a:p>
            <a:pPr marL="1129513" lvl="2" indent="-457200">
              <a:buFont typeface="Arial" pitchFamily="34" charset="0"/>
              <a:buChar char="•"/>
            </a:pPr>
            <a:r>
              <a:rPr lang="en-US" dirty="0"/>
              <a:t>Inferences via vector lookups</a:t>
            </a:r>
          </a:p>
        </p:txBody>
      </p:sp>
    </p:spTree>
    <p:extLst>
      <p:ext uri="{BB962C8B-B14F-4D97-AF65-F5344CB8AC3E}">
        <p14:creationId xmlns:p14="http://schemas.microsoft.com/office/powerpoint/2010/main" val="1542269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iterate type="lt">
                                    <p:tmPct val="0"/>
                                  </p:iterate>
                                  <p:childTnLst>
                                    <p:set>
                                      <p:cBhvr>
                                        <p:cTn id="18" dur="1" fill="hold">
                                          <p:stCondLst>
                                            <p:cond delay="0"/>
                                          </p:stCondLst>
                                        </p:cTn>
                                        <p:tgtEl>
                                          <p:spTgt spid="12"/>
                                        </p:tgtEl>
                                        <p:attrNameLst>
                                          <p:attrName>style.visibility</p:attrName>
                                        </p:attrNameLst>
                                      </p:cBhvr>
                                      <p:to>
                                        <p:strVal val="visible"/>
                                      </p:to>
                                    </p:set>
                                    <p:animEffect transition="in" filter="wipe(down)">
                                      <p:cBhvr>
                                        <p:cTn id="19" dur="290">
                                          <p:stCondLst>
                                            <p:cond delay="0"/>
                                          </p:stCondLst>
                                        </p:cTn>
                                        <p:tgtEl>
                                          <p:spTgt spid="12"/>
                                        </p:tgtEl>
                                      </p:cBhvr>
                                    </p:animEffect>
                                    <p:anim calcmode="lin" valueType="num">
                                      <p:cBhvr>
                                        <p:cTn id="20"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1"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2"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23"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24"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25" dur="13">
                                          <p:stCondLst>
                                            <p:cond delay="325"/>
                                          </p:stCondLst>
                                        </p:cTn>
                                        <p:tgtEl>
                                          <p:spTgt spid="12"/>
                                        </p:tgtEl>
                                      </p:cBhvr>
                                      <p:to x="100000" y="60000"/>
                                    </p:animScale>
                                    <p:animScale>
                                      <p:cBhvr>
                                        <p:cTn id="26" dur="83" decel="50000">
                                          <p:stCondLst>
                                            <p:cond delay="338"/>
                                          </p:stCondLst>
                                        </p:cTn>
                                        <p:tgtEl>
                                          <p:spTgt spid="12"/>
                                        </p:tgtEl>
                                      </p:cBhvr>
                                      <p:to x="100000" y="100000"/>
                                    </p:animScale>
                                    <p:animScale>
                                      <p:cBhvr>
                                        <p:cTn id="27" dur="13">
                                          <p:stCondLst>
                                            <p:cond delay="656"/>
                                          </p:stCondLst>
                                        </p:cTn>
                                        <p:tgtEl>
                                          <p:spTgt spid="12"/>
                                        </p:tgtEl>
                                      </p:cBhvr>
                                      <p:to x="100000" y="80000"/>
                                    </p:animScale>
                                    <p:animScale>
                                      <p:cBhvr>
                                        <p:cTn id="28" dur="83" decel="50000">
                                          <p:stCondLst>
                                            <p:cond delay="669"/>
                                          </p:stCondLst>
                                        </p:cTn>
                                        <p:tgtEl>
                                          <p:spTgt spid="12"/>
                                        </p:tgtEl>
                                      </p:cBhvr>
                                      <p:to x="100000" y="100000"/>
                                    </p:animScale>
                                    <p:animScale>
                                      <p:cBhvr>
                                        <p:cTn id="29" dur="13">
                                          <p:stCondLst>
                                            <p:cond delay="821"/>
                                          </p:stCondLst>
                                        </p:cTn>
                                        <p:tgtEl>
                                          <p:spTgt spid="12"/>
                                        </p:tgtEl>
                                      </p:cBhvr>
                                      <p:to x="100000" y="90000"/>
                                    </p:animScale>
                                    <p:animScale>
                                      <p:cBhvr>
                                        <p:cTn id="30" dur="83" decel="50000">
                                          <p:stCondLst>
                                            <p:cond delay="834"/>
                                          </p:stCondLst>
                                        </p:cTn>
                                        <p:tgtEl>
                                          <p:spTgt spid="12"/>
                                        </p:tgtEl>
                                      </p:cBhvr>
                                      <p:to x="100000" y="100000"/>
                                    </p:animScale>
                                    <p:animScale>
                                      <p:cBhvr>
                                        <p:cTn id="31" dur="13">
                                          <p:stCondLst>
                                            <p:cond delay="904"/>
                                          </p:stCondLst>
                                        </p:cTn>
                                        <p:tgtEl>
                                          <p:spTgt spid="12"/>
                                        </p:tgtEl>
                                      </p:cBhvr>
                                      <p:to x="100000" y="95000"/>
                                    </p:animScale>
                                    <p:animScale>
                                      <p:cBhvr>
                                        <p:cTn id="32" dur="83" decel="50000">
                                          <p:stCondLst>
                                            <p:cond delay="917"/>
                                          </p:stCondLst>
                                        </p:cTn>
                                        <p:tgtEl>
                                          <p:spTgt spid="12"/>
                                        </p:tgtEl>
                                      </p:cBhvr>
                                      <p:to x="100000" y="100000"/>
                                    </p:animScale>
                                  </p:childTnLst>
                                </p:cTn>
                              </p:par>
                            </p:childTnLst>
                          </p:cTn>
                        </p:par>
                        <p:par>
                          <p:cTn id="33" fill="hold">
                            <p:stCondLst>
                              <p:cond delay="1000"/>
                            </p:stCondLst>
                            <p:childTnLst>
                              <p:par>
                                <p:cTn id="34" presetID="26" presetClass="entr" presetSubtype="0" fill="hold" grpId="0" nodeType="afterEffect">
                                  <p:stCondLst>
                                    <p:cond delay="0"/>
                                  </p:stCondLst>
                                  <p:iterate type="lt">
                                    <p:tmPct val="0"/>
                                  </p:iterate>
                                  <p:childTnLst>
                                    <p:set>
                                      <p:cBhvr>
                                        <p:cTn id="35" dur="1" fill="hold">
                                          <p:stCondLst>
                                            <p:cond delay="0"/>
                                          </p:stCondLst>
                                        </p:cTn>
                                        <p:tgtEl>
                                          <p:spTgt spid="31"/>
                                        </p:tgtEl>
                                        <p:attrNameLst>
                                          <p:attrName>style.visibility</p:attrName>
                                        </p:attrNameLst>
                                      </p:cBhvr>
                                      <p:to>
                                        <p:strVal val="visible"/>
                                      </p:to>
                                    </p:set>
                                    <p:animEffect transition="in" filter="wipe(down)">
                                      <p:cBhvr>
                                        <p:cTn id="36" dur="290">
                                          <p:stCondLst>
                                            <p:cond delay="0"/>
                                          </p:stCondLst>
                                        </p:cTn>
                                        <p:tgtEl>
                                          <p:spTgt spid="31"/>
                                        </p:tgtEl>
                                      </p:cBhvr>
                                    </p:animEffect>
                                    <p:anim calcmode="lin" valueType="num">
                                      <p:cBhvr>
                                        <p:cTn id="37" dur="911"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38" dur="332"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39" dur="332" tmFilter="0, 0; 0.125,0.2665; 0.25,0.4; 0.375,0.465; 0.5,0.5;  0.625,0.535; 0.75,0.6; 0.875,0.7335; 1,1">
                                          <p:stCondLst>
                                            <p:cond delay="332"/>
                                          </p:stCondLst>
                                        </p:cTn>
                                        <p:tgtEl>
                                          <p:spTgt spid="31"/>
                                        </p:tgtEl>
                                        <p:attrNameLst>
                                          <p:attrName>ppt_y</p:attrName>
                                        </p:attrNameLst>
                                      </p:cBhvr>
                                      <p:tavLst>
                                        <p:tav tm="0" fmla="#ppt_y-sin(pi*$)/9">
                                          <p:val>
                                            <p:fltVal val="0"/>
                                          </p:val>
                                        </p:tav>
                                        <p:tav tm="100000">
                                          <p:val>
                                            <p:fltVal val="1"/>
                                          </p:val>
                                        </p:tav>
                                      </p:tavLst>
                                    </p:anim>
                                    <p:anim calcmode="lin" valueType="num">
                                      <p:cBhvr>
                                        <p:cTn id="40" dur="166" tmFilter="0, 0; 0.125,0.2665; 0.25,0.4; 0.375,0.465; 0.5,0.5;  0.625,0.535; 0.75,0.6; 0.875,0.7335; 1,1">
                                          <p:stCondLst>
                                            <p:cond delay="662"/>
                                          </p:stCondLst>
                                        </p:cTn>
                                        <p:tgtEl>
                                          <p:spTgt spid="31"/>
                                        </p:tgtEl>
                                        <p:attrNameLst>
                                          <p:attrName>ppt_y</p:attrName>
                                        </p:attrNameLst>
                                      </p:cBhvr>
                                      <p:tavLst>
                                        <p:tav tm="0" fmla="#ppt_y-sin(pi*$)/27">
                                          <p:val>
                                            <p:fltVal val="0"/>
                                          </p:val>
                                        </p:tav>
                                        <p:tav tm="100000">
                                          <p:val>
                                            <p:fltVal val="1"/>
                                          </p:val>
                                        </p:tav>
                                      </p:tavLst>
                                    </p:anim>
                                    <p:anim calcmode="lin" valueType="num">
                                      <p:cBhvr>
                                        <p:cTn id="41" dur="82" tmFilter="0, 0; 0.125,0.2665; 0.25,0.4; 0.375,0.465; 0.5,0.5;  0.625,0.535; 0.75,0.6; 0.875,0.7335; 1,1">
                                          <p:stCondLst>
                                            <p:cond delay="828"/>
                                          </p:stCondLst>
                                        </p:cTn>
                                        <p:tgtEl>
                                          <p:spTgt spid="31"/>
                                        </p:tgtEl>
                                        <p:attrNameLst>
                                          <p:attrName>ppt_y</p:attrName>
                                        </p:attrNameLst>
                                      </p:cBhvr>
                                      <p:tavLst>
                                        <p:tav tm="0" fmla="#ppt_y-sin(pi*$)/81">
                                          <p:val>
                                            <p:fltVal val="0"/>
                                          </p:val>
                                        </p:tav>
                                        <p:tav tm="100000">
                                          <p:val>
                                            <p:fltVal val="1"/>
                                          </p:val>
                                        </p:tav>
                                      </p:tavLst>
                                    </p:anim>
                                    <p:animScale>
                                      <p:cBhvr>
                                        <p:cTn id="42" dur="13">
                                          <p:stCondLst>
                                            <p:cond delay="325"/>
                                          </p:stCondLst>
                                        </p:cTn>
                                        <p:tgtEl>
                                          <p:spTgt spid="31"/>
                                        </p:tgtEl>
                                      </p:cBhvr>
                                      <p:to x="100000" y="60000"/>
                                    </p:animScale>
                                    <p:animScale>
                                      <p:cBhvr>
                                        <p:cTn id="43" dur="83" decel="50000">
                                          <p:stCondLst>
                                            <p:cond delay="338"/>
                                          </p:stCondLst>
                                        </p:cTn>
                                        <p:tgtEl>
                                          <p:spTgt spid="31"/>
                                        </p:tgtEl>
                                      </p:cBhvr>
                                      <p:to x="100000" y="100000"/>
                                    </p:animScale>
                                    <p:animScale>
                                      <p:cBhvr>
                                        <p:cTn id="44" dur="13">
                                          <p:stCondLst>
                                            <p:cond delay="656"/>
                                          </p:stCondLst>
                                        </p:cTn>
                                        <p:tgtEl>
                                          <p:spTgt spid="31"/>
                                        </p:tgtEl>
                                      </p:cBhvr>
                                      <p:to x="100000" y="80000"/>
                                    </p:animScale>
                                    <p:animScale>
                                      <p:cBhvr>
                                        <p:cTn id="45" dur="83" decel="50000">
                                          <p:stCondLst>
                                            <p:cond delay="669"/>
                                          </p:stCondLst>
                                        </p:cTn>
                                        <p:tgtEl>
                                          <p:spTgt spid="31"/>
                                        </p:tgtEl>
                                      </p:cBhvr>
                                      <p:to x="100000" y="100000"/>
                                    </p:animScale>
                                    <p:animScale>
                                      <p:cBhvr>
                                        <p:cTn id="46" dur="13">
                                          <p:stCondLst>
                                            <p:cond delay="821"/>
                                          </p:stCondLst>
                                        </p:cTn>
                                        <p:tgtEl>
                                          <p:spTgt spid="31"/>
                                        </p:tgtEl>
                                      </p:cBhvr>
                                      <p:to x="100000" y="90000"/>
                                    </p:animScale>
                                    <p:animScale>
                                      <p:cBhvr>
                                        <p:cTn id="47" dur="83" decel="50000">
                                          <p:stCondLst>
                                            <p:cond delay="834"/>
                                          </p:stCondLst>
                                        </p:cTn>
                                        <p:tgtEl>
                                          <p:spTgt spid="31"/>
                                        </p:tgtEl>
                                      </p:cBhvr>
                                      <p:to x="100000" y="100000"/>
                                    </p:animScale>
                                    <p:animScale>
                                      <p:cBhvr>
                                        <p:cTn id="48" dur="13">
                                          <p:stCondLst>
                                            <p:cond delay="904"/>
                                          </p:stCondLst>
                                        </p:cTn>
                                        <p:tgtEl>
                                          <p:spTgt spid="31"/>
                                        </p:tgtEl>
                                      </p:cBhvr>
                                      <p:to x="100000" y="95000"/>
                                    </p:animScale>
                                    <p:animScale>
                                      <p:cBhvr>
                                        <p:cTn id="49" dur="83" decel="50000">
                                          <p:stCondLst>
                                            <p:cond delay="917"/>
                                          </p:stCondLst>
                                        </p:cTn>
                                        <p:tgtEl>
                                          <p:spTgt spid="31"/>
                                        </p:tgtEl>
                                      </p:cBhvr>
                                      <p:to x="100000" y="100000"/>
                                    </p:animScale>
                                  </p:childTnLst>
                                </p:cTn>
                              </p:par>
                            </p:childTnLst>
                          </p:cTn>
                        </p:par>
                        <p:par>
                          <p:cTn id="50" fill="hold">
                            <p:stCondLst>
                              <p:cond delay="2000"/>
                            </p:stCondLst>
                            <p:childTnLst>
                              <p:par>
                                <p:cTn id="51" presetID="26" presetClass="entr" presetSubtype="0" fill="hold" grpId="0" nodeType="afterEffect">
                                  <p:stCondLst>
                                    <p:cond delay="0"/>
                                  </p:stCondLst>
                                  <p:iterate type="lt">
                                    <p:tmPct val="0"/>
                                  </p:iterate>
                                  <p:childTnLst>
                                    <p:set>
                                      <p:cBhvr>
                                        <p:cTn id="52" dur="1" fill="hold">
                                          <p:stCondLst>
                                            <p:cond delay="0"/>
                                          </p:stCondLst>
                                        </p:cTn>
                                        <p:tgtEl>
                                          <p:spTgt spid="32"/>
                                        </p:tgtEl>
                                        <p:attrNameLst>
                                          <p:attrName>style.visibility</p:attrName>
                                        </p:attrNameLst>
                                      </p:cBhvr>
                                      <p:to>
                                        <p:strVal val="visible"/>
                                      </p:to>
                                    </p:set>
                                    <p:animEffect transition="in" filter="wipe(down)">
                                      <p:cBhvr>
                                        <p:cTn id="53" dur="290">
                                          <p:stCondLst>
                                            <p:cond delay="0"/>
                                          </p:stCondLst>
                                        </p:cTn>
                                        <p:tgtEl>
                                          <p:spTgt spid="32"/>
                                        </p:tgtEl>
                                      </p:cBhvr>
                                    </p:animEffect>
                                    <p:anim calcmode="lin" valueType="num">
                                      <p:cBhvr>
                                        <p:cTn id="54" dur="911"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5" dur="332"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6" dur="332" tmFilter="0, 0; 0.125,0.2665; 0.25,0.4; 0.375,0.465; 0.5,0.5;  0.625,0.535; 0.75,0.6; 0.875,0.7335; 1,1">
                                          <p:stCondLst>
                                            <p:cond delay="332"/>
                                          </p:stCondLst>
                                        </p:cTn>
                                        <p:tgtEl>
                                          <p:spTgt spid="32"/>
                                        </p:tgtEl>
                                        <p:attrNameLst>
                                          <p:attrName>ppt_y</p:attrName>
                                        </p:attrNameLst>
                                      </p:cBhvr>
                                      <p:tavLst>
                                        <p:tav tm="0" fmla="#ppt_y-sin(pi*$)/9">
                                          <p:val>
                                            <p:fltVal val="0"/>
                                          </p:val>
                                        </p:tav>
                                        <p:tav tm="100000">
                                          <p:val>
                                            <p:fltVal val="1"/>
                                          </p:val>
                                        </p:tav>
                                      </p:tavLst>
                                    </p:anim>
                                    <p:anim calcmode="lin" valueType="num">
                                      <p:cBhvr>
                                        <p:cTn id="57" dur="166" tmFilter="0, 0; 0.125,0.2665; 0.25,0.4; 0.375,0.465; 0.5,0.5;  0.625,0.535; 0.75,0.6; 0.875,0.7335; 1,1">
                                          <p:stCondLst>
                                            <p:cond delay="662"/>
                                          </p:stCondLst>
                                        </p:cTn>
                                        <p:tgtEl>
                                          <p:spTgt spid="32"/>
                                        </p:tgtEl>
                                        <p:attrNameLst>
                                          <p:attrName>ppt_y</p:attrName>
                                        </p:attrNameLst>
                                      </p:cBhvr>
                                      <p:tavLst>
                                        <p:tav tm="0" fmla="#ppt_y-sin(pi*$)/27">
                                          <p:val>
                                            <p:fltVal val="0"/>
                                          </p:val>
                                        </p:tav>
                                        <p:tav tm="100000">
                                          <p:val>
                                            <p:fltVal val="1"/>
                                          </p:val>
                                        </p:tav>
                                      </p:tavLst>
                                    </p:anim>
                                    <p:anim calcmode="lin" valueType="num">
                                      <p:cBhvr>
                                        <p:cTn id="58" dur="82" tmFilter="0, 0; 0.125,0.2665; 0.25,0.4; 0.375,0.465; 0.5,0.5;  0.625,0.535; 0.75,0.6; 0.875,0.7335; 1,1">
                                          <p:stCondLst>
                                            <p:cond delay="828"/>
                                          </p:stCondLst>
                                        </p:cTn>
                                        <p:tgtEl>
                                          <p:spTgt spid="32"/>
                                        </p:tgtEl>
                                        <p:attrNameLst>
                                          <p:attrName>ppt_y</p:attrName>
                                        </p:attrNameLst>
                                      </p:cBhvr>
                                      <p:tavLst>
                                        <p:tav tm="0" fmla="#ppt_y-sin(pi*$)/81">
                                          <p:val>
                                            <p:fltVal val="0"/>
                                          </p:val>
                                        </p:tav>
                                        <p:tav tm="100000">
                                          <p:val>
                                            <p:fltVal val="1"/>
                                          </p:val>
                                        </p:tav>
                                      </p:tavLst>
                                    </p:anim>
                                    <p:animScale>
                                      <p:cBhvr>
                                        <p:cTn id="59" dur="13">
                                          <p:stCondLst>
                                            <p:cond delay="325"/>
                                          </p:stCondLst>
                                        </p:cTn>
                                        <p:tgtEl>
                                          <p:spTgt spid="32"/>
                                        </p:tgtEl>
                                      </p:cBhvr>
                                      <p:to x="100000" y="60000"/>
                                    </p:animScale>
                                    <p:animScale>
                                      <p:cBhvr>
                                        <p:cTn id="60" dur="83" decel="50000">
                                          <p:stCondLst>
                                            <p:cond delay="338"/>
                                          </p:stCondLst>
                                        </p:cTn>
                                        <p:tgtEl>
                                          <p:spTgt spid="32"/>
                                        </p:tgtEl>
                                      </p:cBhvr>
                                      <p:to x="100000" y="100000"/>
                                    </p:animScale>
                                    <p:animScale>
                                      <p:cBhvr>
                                        <p:cTn id="61" dur="13">
                                          <p:stCondLst>
                                            <p:cond delay="656"/>
                                          </p:stCondLst>
                                        </p:cTn>
                                        <p:tgtEl>
                                          <p:spTgt spid="32"/>
                                        </p:tgtEl>
                                      </p:cBhvr>
                                      <p:to x="100000" y="80000"/>
                                    </p:animScale>
                                    <p:animScale>
                                      <p:cBhvr>
                                        <p:cTn id="62" dur="83" decel="50000">
                                          <p:stCondLst>
                                            <p:cond delay="669"/>
                                          </p:stCondLst>
                                        </p:cTn>
                                        <p:tgtEl>
                                          <p:spTgt spid="32"/>
                                        </p:tgtEl>
                                      </p:cBhvr>
                                      <p:to x="100000" y="100000"/>
                                    </p:animScale>
                                    <p:animScale>
                                      <p:cBhvr>
                                        <p:cTn id="63" dur="13">
                                          <p:stCondLst>
                                            <p:cond delay="821"/>
                                          </p:stCondLst>
                                        </p:cTn>
                                        <p:tgtEl>
                                          <p:spTgt spid="32"/>
                                        </p:tgtEl>
                                      </p:cBhvr>
                                      <p:to x="100000" y="90000"/>
                                    </p:animScale>
                                    <p:animScale>
                                      <p:cBhvr>
                                        <p:cTn id="64" dur="83" decel="50000">
                                          <p:stCondLst>
                                            <p:cond delay="834"/>
                                          </p:stCondLst>
                                        </p:cTn>
                                        <p:tgtEl>
                                          <p:spTgt spid="32"/>
                                        </p:tgtEl>
                                      </p:cBhvr>
                                      <p:to x="100000" y="100000"/>
                                    </p:animScale>
                                    <p:animScale>
                                      <p:cBhvr>
                                        <p:cTn id="65" dur="13">
                                          <p:stCondLst>
                                            <p:cond delay="904"/>
                                          </p:stCondLst>
                                        </p:cTn>
                                        <p:tgtEl>
                                          <p:spTgt spid="32"/>
                                        </p:tgtEl>
                                      </p:cBhvr>
                                      <p:to x="100000" y="95000"/>
                                    </p:animScale>
                                    <p:animScale>
                                      <p:cBhvr>
                                        <p:cTn id="66" dur="83" decel="50000">
                                          <p:stCondLst>
                                            <p:cond delay="917"/>
                                          </p:stCondLst>
                                        </p:cTn>
                                        <p:tgtEl>
                                          <p:spTgt spid="32"/>
                                        </p:tgtEl>
                                      </p:cBhvr>
                                      <p:to x="100000" y="100000"/>
                                    </p:animScale>
                                  </p:childTnLst>
                                </p:cTn>
                              </p:par>
                            </p:childTnLst>
                          </p:cTn>
                        </p:par>
                        <p:par>
                          <p:cTn id="67" fill="hold">
                            <p:stCondLst>
                              <p:cond delay="3000"/>
                            </p:stCondLst>
                            <p:childTnLst>
                              <p:par>
                                <p:cTn id="68" presetID="26" presetClass="entr" presetSubtype="0" fill="hold" grpId="0" nodeType="afterEffect">
                                  <p:stCondLst>
                                    <p:cond delay="0"/>
                                  </p:stCondLst>
                                  <p:iterate type="lt">
                                    <p:tmPct val="0"/>
                                  </p:iterate>
                                  <p:childTnLst>
                                    <p:set>
                                      <p:cBhvr>
                                        <p:cTn id="69" dur="1" fill="hold">
                                          <p:stCondLst>
                                            <p:cond delay="0"/>
                                          </p:stCondLst>
                                        </p:cTn>
                                        <p:tgtEl>
                                          <p:spTgt spid="33"/>
                                        </p:tgtEl>
                                        <p:attrNameLst>
                                          <p:attrName>style.visibility</p:attrName>
                                        </p:attrNameLst>
                                      </p:cBhvr>
                                      <p:to>
                                        <p:strVal val="visible"/>
                                      </p:to>
                                    </p:set>
                                    <p:animEffect transition="in" filter="wipe(down)">
                                      <p:cBhvr>
                                        <p:cTn id="70" dur="290">
                                          <p:stCondLst>
                                            <p:cond delay="0"/>
                                          </p:stCondLst>
                                        </p:cTn>
                                        <p:tgtEl>
                                          <p:spTgt spid="33"/>
                                        </p:tgtEl>
                                      </p:cBhvr>
                                    </p:animEffect>
                                    <p:anim calcmode="lin" valueType="num">
                                      <p:cBhvr>
                                        <p:cTn id="71" dur="911"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72" dur="332"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73" dur="332" tmFilter="0, 0; 0.125,0.2665; 0.25,0.4; 0.375,0.465; 0.5,0.5;  0.625,0.535; 0.75,0.6; 0.875,0.7335; 1,1">
                                          <p:stCondLst>
                                            <p:cond delay="332"/>
                                          </p:stCondLst>
                                        </p:cTn>
                                        <p:tgtEl>
                                          <p:spTgt spid="33"/>
                                        </p:tgtEl>
                                        <p:attrNameLst>
                                          <p:attrName>ppt_y</p:attrName>
                                        </p:attrNameLst>
                                      </p:cBhvr>
                                      <p:tavLst>
                                        <p:tav tm="0" fmla="#ppt_y-sin(pi*$)/9">
                                          <p:val>
                                            <p:fltVal val="0"/>
                                          </p:val>
                                        </p:tav>
                                        <p:tav tm="100000">
                                          <p:val>
                                            <p:fltVal val="1"/>
                                          </p:val>
                                        </p:tav>
                                      </p:tavLst>
                                    </p:anim>
                                    <p:anim calcmode="lin" valueType="num">
                                      <p:cBhvr>
                                        <p:cTn id="74" dur="166" tmFilter="0, 0; 0.125,0.2665; 0.25,0.4; 0.375,0.465; 0.5,0.5;  0.625,0.535; 0.75,0.6; 0.875,0.7335; 1,1">
                                          <p:stCondLst>
                                            <p:cond delay="662"/>
                                          </p:stCondLst>
                                        </p:cTn>
                                        <p:tgtEl>
                                          <p:spTgt spid="33"/>
                                        </p:tgtEl>
                                        <p:attrNameLst>
                                          <p:attrName>ppt_y</p:attrName>
                                        </p:attrNameLst>
                                      </p:cBhvr>
                                      <p:tavLst>
                                        <p:tav tm="0" fmla="#ppt_y-sin(pi*$)/27">
                                          <p:val>
                                            <p:fltVal val="0"/>
                                          </p:val>
                                        </p:tav>
                                        <p:tav tm="100000">
                                          <p:val>
                                            <p:fltVal val="1"/>
                                          </p:val>
                                        </p:tav>
                                      </p:tavLst>
                                    </p:anim>
                                    <p:anim calcmode="lin" valueType="num">
                                      <p:cBhvr>
                                        <p:cTn id="75" dur="82" tmFilter="0, 0; 0.125,0.2665; 0.25,0.4; 0.375,0.465; 0.5,0.5;  0.625,0.535; 0.75,0.6; 0.875,0.7335; 1,1">
                                          <p:stCondLst>
                                            <p:cond delay="828"/>
                                          </p:stCondLst>
                                        </p:cTn>
                                        <p:tgtEl>
                                          <p:spTgt spid="33"/>
                                        </p:tgtEl>
                                        <p:attrNameLst>
                                          <p:attrName>ppt_y</p:attrName>
                                        </p:attrNameLst>
                                      </p:cBhvr>
                                      <p:tavLst>
                                        <p:tav tm="0" fmla="#ppt_y-sin(pi*$)/81">
                                          <p:val>
                                            <p:fltVal val="0"/>
                                          </p:val>
                                        </p:tav>
                                        <p:tav tm="100000">
                                          <p:val>
                                            <p:fltVal val="1"/>
                                          </p:val>
                                        </p:tav>
                                      </p:tavLst>
                                    </p:anim>
                                    <p:animScale>
                                      <p:cBhvr>
                                        <p:cTn id="76" dur="13">
                                          <p:stCondLst>
                                            <p:cond delay="325"/>
                                          </p:stCondLst>
                                        </p:cTn>
                                        <p:tgtEl>
                                          <p:spTgt spid="33"/>
                                        </p:tgtEl>
                                      </p:cBhvr>
                                      <p:to x="100000" y="60000"/>
                                    </p:animScale>
                                    <p:animScale>
                                      <p:cBhvr>
                                        <p:cTn id="77" dur="83" decel="50000">
                                          <p:stCondLst>
                                            <p:cond delay="338"/>
                                          </p:stCondLst>
                                        </p:cTn>
                                        <p:tgtEl>
                                          <p:spTgt spid="33"/>
                                        </p:tgtEl>
                                      </p:cBhvr>
                                      <p:to x="100000" y="100000"/>
                                    </p:animScale>
                                    <p:animScale>
                                      <p:cBhvr>
                                        <p:cTn id="78" dur="13">
                                          <p:stCondLst>
                                            <p:cond delay="656"/>
                                          </p:stCondLst>
                                        </p:cTn>
                                        <p:tgtEl>
                                          <p:spTgt spid="33"/>
                                        </p:tgtEl>
                                      </p:cBhvr>
                                      <p:to x="100000" y="80000"/>
                                    </p:animScale>
                                    <p:animScale>
                                      <p:cBhvr>
                                        <p:cTn id="79" dur="83" decel="50000">
                                          <p:stCondLst>
                                            <p:cond delay="669"/>
                                          </p:stCondLst>
                                        </p:cTn>
                                        <p:tgtEl>
                                          <p:spTgt spid="33"/>
                                        </p:tgtEl>
                                      </p:cBhvr>
                                      <p:to x="100000" y="100000"/>
                                    </p:animScale>
                                    <p:animScale>
                                      <p:cBhvr>
                                        <p:cTn id="80" dur="13">
                                          <p:stCondLst>
                                            <p:cond delay="821"/>
                                          </p:stCondLst>
                                        </p:cTn>
                                        <p:tgtEl>
                                          <p:spTgt spid="33"/>
                                        </p:tgtEl>
                                      </p:cBhvr>
                                      <p:to x="100000" y="90000"/>
                                    </p:animScale>
                                    <p:animScale>
                                      <p:cBhvr>
                                        <p:cTn id="81" dur="83" decel="50000">
                                          <p:stCondLst>
                                            <p:cond delay="834"/>
                                          </p:stCondLst>
                                        </p:cTn>
                                        <p:tgtEl>
                                          <p:spTgt spid="33"/>
                                        </p:tgtEl>
                                      </p:cBhvr>
                                      <p:to x="100000" y="100000"/>
                                    </p:animScale>
                                    <p:animScale>
                                      <p:cBhvr>
                                        <p:cTn id="82" dur="13">
                                          <p:stCondLst>
                                            <p:cond delay="904"/>
                                          </p:stCondLst>
                                        </p:cTn>
                                        <p:tgtEl>
                                          <p:spTgt spid="33"/>
                                        </p:tgtEl>
                                      </p:cBhvr>
                                      <p:to x="100000" y="95000"/>
                                    </p:animScale>
                                    <p:animScale>
                                      <p:cBhvr>
                                        <p:cTn id="83" dur="83" decel="50000">
                                          <p:stCondLst>
                                            <p:cond delay="917"/>
                                          </p:stCondLst>
                                        </p:cTn>
                                        <p:tgtEl>
                                          <p:spTgt spid="33"/>
                                        </p:tgtEl>
                                      </p:cBhvr>
                                      <p:to x="100000" y="100000"/>
                                    </p:animScale>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49"/>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5" presetClass="entr" presetSubtype="10" fill="hold" grpId="0" nodeType="click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checkerboard(across)">
                                      <p:cBhvr>
                                        <p:cTn id="96" dur="5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iterate type="lt">
                                    <p:tmAbs val="0"/>
                                  </p:iterate>
                                  <p:childTnLst>
                                    <p:set>
                                      <p:cBhvr>
                                        <p:cTn id="100" dur="1" fill="hold">
                                          <p:stCondLst>
                                            <p:cond delay="0"/>
                                          </p:stCondLst>
                                        </p:cTn>
                                        <p:tgtEl>
                                          <p:spTgt spid="12"/>
                                        </p:tgtEl>
                                        <p:attrNameLst>
                                          <p:attrName>style.visibility</p:attrName>
                                        </p:attrNameLst>
                                      </p:cBhvr>
                                      <p:to>
                                        <p:strVal val="hidden"/>
                                      </p:to>
                                    </p:set>
                                  </p:childTnLst>
                                </p:cTn>
                              </p:par>
                              <p:par>
                                <p:cTn id="101" presetID="1" presetClass="exit" presetSubtype="0" fill="hold" grpId="1" nodeType="withEffect">
                                  <p:stCondLst>
                                    <p:cond delay="0"/>
                                  </p:stCondLst>
                                  <p:iterate type="lt">
                                    <p:tmAbs val="0"/>
                                  </p:iterate>
                                  <p:childTnLst>
                                    <p:set>
                                      <p:cBhvr>
                                        <p:cTn id="102" dur="1" fill="hold">
                                          <p:stCondLst>
                                            <p:cond delay="0"/>
                                          </p:stCondLst>
                                        </p:cTn>
                                        <p:tgtEl>
                                          <p:spTgt spid="31"/>
                                        </p:tgtEl>
                                        <p:attrNameLst>
                                          <p:attrName>style.visibility</p:attrName>
                                        </p:attrNameLst>
                                      </p:cBhvr>
                                      <p:to>
                                        <p:strVal val="hidden"/>
                                      </p:to>
                                    </p:set>
                                  </p:childTnLst>
                                </p:cTn>
                              </p:par>
                              <p:par>
                                <p:cTn id="103" presetID="1" presetClass="exit" presetSubtype="0" fill="hold" grpId="1" nodeType="withEffect">
                                  <p:stCondLst>
                                    <p:cond delay="0"/>
                                  </p:stCondLst>
                                  <p:iterate type="lt">
                                    <p:tmAbs val="0"/>
                                  </p:iterate>
                                  <p:childTnLst>
                                    <p:set>
                                      <p:cBhvr>
                                        <p:cTn id="104" dur="1" fill="hold">
                                          <p:stCondLst>
                                            <p:cond delay="0"/>
                                          </p:stCondLst>
                                        </p:cTn>
                                        <p:tgtEl>
                                          <p:spTgt spid="32"/>
                                        </p:tgtEl>
                                        <p:attrNameLst>
                                          <p:attrName>style.visibility</p:attrName>
                                        </p:attrNameLst>
                                      </p:cBhvr>
                                      <p:to>
                                        <p:strVal val="hidden"/>
                                      </p:to>
                                    </p:set>
                                  </p:childTnLst>
                                </p:cTn>
                              </p:par>
                              <p:par>
                                <p:cTn id="105" presetID="1" presetClass="exit" presetSubtype="0" fill="hold" grpId="1" nodeType="withEffect">
                                  <p:stCondLst>
                                    <p:cond delay="0"/>
                                  </p:stCondLst>
                                  <p:iterate type="lt">
                                    <p:tmAbs val="0"/>
                                  </p:iterate>
                                  <p:childTnLst>
                                    <p:set>
                                      <p:cBhvr>
                                        <p:cTn id="106" dur="1" fill="hold">
                                          <p:stCondLst>
                                            <p:cond delay="0"/>
                                          </p:stCondLst>
                                        </p:cTn>
                                        <p:tgtEl>
                                          <p:spTgt spid="33"/>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49"/>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1" nodeType="clickEffect">
                                  <p:stCondLst>
                                    <p:cond delay="0"/>
                                  </p:stCondLst>
                                  <p:childTnLst>
                                    <p:set>
                                      <p:cBhvr>
                                        <p:cTn id="1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2" grpId="1"/>
      <p:bldP spid="31" grpId="0"/>
      <p:bldP spid="31" grpId="1"/>
      <p:bldP spid="32" grpId="0"/>
      <p:bldP spid="32" grpId="1"/>
      <p:bldP spid="33" grpId="0"/>
      <p:bldP spid="33" grpId="1"/>
      <p:bldP spid="42" grpId="0"/>
      <p:bldP spid="43" grpId="0" animBg="1"/>
      <p:bldP spid="44" grpId="0"/>
      <p:bldP spid="61" grpId="0" build="allAtOnce"/>
      <p:bldP spid="62" grpId="0"/>
      <p:bldP spid="62" grpId="1"/>
    </p:bldLst>
  </p:timing>
</p:sld>
</file>

<file path=ppt/theme/theme1.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2.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eb 5th - GATC - FSx" id="{6E1C53B3-3BDC-EC47-83F8-503D1C260697}" vid="{EE5237FF-491A-864C-99B9-C6E63B8BE6AE}"/>
    </a:ext>
  </a:extLst>
</a:theme>
</file>

<file path=ppt/theme/theme3.xml><?xml version="1.0" encoding="utf-8"?>
<a:theme xmlns:a="http://schemas.openxmlformats.org/drawingml/2006/main" name="1_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eb 5th - GATC - FSx" id="{6E1C53B3-3BDC-EC47-83F8-503D1C260697}" vid="{EE5237FF-491A-864C-99B9-C6E63B8BE6AE}"/>
    </a:ext>
  </a:extLst>
</a:theme>
</file>

<file path=ppt/theme/theme4.xml><?xml version="1.0" encoding="utf-8"?>
<a:theme xmlns:a="http://schemas.openxmlformats.org/drawingml/2006/main" name="TKO 2020 Template DARK">
  <a:themeElements>
    <a:clrScheme name="TKO 2020 Template">
      <a:dk1>
        <a:srgbClr val="232F3E"/>
      </a:dk1>
      <a:lt1>
        <a:srgbClr val="FFFFFF"/>
      </a:lt1>
      <a:dk2>
        <a:srgbClr val="535353"/>
      </a:dk2>
      <a:lt2>
        <a:srgbClr val="A7A7A7"/>
      </a:lt2>
      <a:accent1>
        <a:srgbClr val="A166FF"/>
      </a:accent1>
      <a:accent2>
        <a:srgbClr val="EB5F07"/>
      </a:accent2>
      <a:accent3>
        <a:srgbClr val="879196"/>
      </a:accent3>
      <a:accent4>
        <a:srgbClr val="545B64"/>
      </a:accent4>
      <a:accent5>
        <a:srgbClr val="007DBC"/>
      </a:accent5>
      <a:accent6>
        <a:srgbClr val="1E8900"/>
      </a:accent6>
      <a:hlink>
        <a:srgbClr val="0000FF"/>
      </a:hlink>
      <a:folHlink>
        <a:srgbClr val="FF00FF"/>
      </a:folHlink>
    </a:clrScheme>
    <a:fontScheme name="2020 Amazon AWS Template">
      <a:majorFont>
        <a:latin typeface="Amazon Ember Light"/>
        <a:ea typeface="Helvetica"/>
        <a:cs typeface="Helvetica"/>
      </a:majorFont>
      <a:minorFont>
        <a:latin typeface="Amazon Ember"/>
        <a:ea typeface="Arial"/>
        <a:cs typeface="Arial"/>
      </a:minorFont>
    </a:fontScheme>
    <a:fmtScheme name="4-05853_AWS_SKO_Event_Template_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243840" tIns="243840" rIns="243840" bIns="243840" numCol="1" spcCol="38100" rtlCol="0" anchor="t">
        <a:spAutoFit/>
      </a:bodyPr>
      <a:lstStyle>
        <a:defPPr marL="0" marR="0" indent="0" algn="l" defTabSz="1828796" rtl="0" fontAlgn="auto" latinLnBrk="0" hangingPunct="0">
          <a:lnSpc>
            <a:spcPct val="90000"/>
          </a:lnSpc>
          <a:spcBef>
            <a:spcPts val="800"/>
          </a:spcBef>
          <a:spcAft>
            <a:spcPts val="0"/>
          </a:spcAft>
          <a:buClrTx/>
          <a:buSzTx/>
          <a:buFontTx/>
          <a:buNone/>
          <a:tabLst/>
          <a:defRPr kumimoji="0" sz="3200" b="0" i="0" u="none" strike="noStrike" cap="none" spc="960" normalizeH="0" baseline="0">
            <a:ln>
              <a:noFill/>
            </a:ln>
            <a:solidFill>
              <a:srgbClr val="FFFFFF"/>
            </a:solidFill>
            <a:effectLst/>
            <a:uFillTx/>
            <a:latin typeface="Amazon Ember"/>
            <a:ea typeface="Amazon Ember"/>
            <a:cs typeface="Amazon Ember"/>
            <a:sym typeface="Amazon Emb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243840" tIns="243840" rIns="243840" bIns="243840" numCol="1" spcCol="38100" rtlCol="0" anchor="t">
        <a:spAutoFit/>
      </a:bodyPr>
      <a:lstStyle>
        <a:defPPr marL="0" marR="0" indent="0"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12099</TotalTime>
  <Words>1450</Words>
  <Application>Microsoft Macintosh PowerPoint</Application>
  <PresentationFormat>Custom</PresentationFormat>
  <Paragraphs>287</Paragraphs>
  <Slides>24</Slides>
  <Notes>16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24</vt:i4>
      </vt:variant>
    </vt:vector>
  </HeadingPairs>
  <TitlesOfParts>
    <vt:vector size="38" baseType="lpstr">
      <vt:lpstr>Amazon Ember Regular</vt:lpstr>
      <vt:lpstr>Amazon Ember</vt:lpstr>
      <vt:lpstr>Amazon Ember Mono</vt:lpstr>
      <vt:lpstr>Amazon Ember Heavy</vt:lpstr>
      <vt:lpstr>Lucida Console</vt:lpstr>
      <vt:lpstr>Cambria Math</vt:lpstr>
      <vt:lpstr>Calibri</vt:lpstr>
      <vt:lpstr>Amazon Ember Light</vt:lpstr>
      <vt:lpstr>Amazon Ember Cd RC</vt:lpstr>
      <vt:lpstr>Arial</vt:lpstr>
      <vt:lpstr>4-05853_REINVENT_Template_Dark</vt:lpstr>
      <vt:lpstr>DeckTemplate-AWS</vt:lpstr>
      <vt:lpstr>1_DeckTemplate-AWS</vt:lpstr>
      <vt:lpstr>TKO 2020 Template DARK</vt:lpstr>
      <vt:lpstr>NLP bootcamp </vt:lpstr>
      <vt:lpstr>Agenda</vt:lpstr>
      <vt:lpstr>Current State of Natural Language Processing</vt:lpstr>
      <vt:lpstr>Natural language processing nowadays</vt:lpstr>
      <vt:lpstr>Tokenization – basic strategies</vt:lpstr>
      <vt:lpstr>Advanced Tokenization</vt:lpstr>
      <vt:lpstr>Grapheme/token representation in NLP</vt:lpstr>
      <vt:lpstr>Limitations: no semantic information</vt:lpstr>
      <vt:lpstr>Embedding</vt:lpstr>
      <vt:lpstr>PowerPoint Presentation</vt:lpstr>
      <vt:lpstr>Representation learning with BERT</vt:lpstr>
      <vt:lpstr>BERT Fine-tuning</vt:lpstr>
      <vt:lpstr>BERT Fine-tuning</vt:lpstr>
      <vt:lpstr>Attention</vt:lpstr>
      <vt:lpstr>Self-attention on sentence  Self-attention: “The apple is red, it is delicious”</vt:lpstr>
      <vt:lpstr>PowerPoint Presentation</vt:lpstr>
      <vt:lpstr>Self-attention</vt:lpstr>
      <vt:lpstr>Transformer</vt:lpstr>
      <vt:lpstr>OpenAI GPT-2 (Radford et al. 19) Language Models are Unsupervised Multitask Learners</vt:lpstr>
      <vt:lpstr>OpenAI GPT-2 (Radford et al. 19) Language Models are Unsupervised Multitask Learners</vt:lpstr>
      <vt:lpstr>GluonNLP: a natural language toolkit</vt:lpstr>
      <vt:lpstr>GluonNLP: a natural language toolkit</vt:lpstr>
      <vt:lpstr>PowerPoint Presentation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Microsoft Office User</dc:creator>
  <cp:keywords>AWS RE:INVENT</cp:keywords>
  <cp:lastModifiedBy>Microsoft Office User</cp:lastModifiedBy>
  <cp:revision>293</cp:revision>
  <cp:lastPrinted>2020-01-10T19:03:56Z</cp:lastPrinted>
  <dcterms:created xsi:type="dcterms:W3CDTF">2019-09-28T21:47:53Z</dcterms:created>
  <dcterms:modified xsi:type="dcterms:W3CDTF">2020-06-30T05:53:55Z</dcterms:modified>
  <cp:category>AWS RE:INVENT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